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94" r:id="rId3"/>
    <p:sldId id="260" r:id="rId4"/>
    <p:sldId id="291" r:id="rId5"/>
    <p:sldId id="295" r:id="rId6"/>
    <p:sldId id="289" r:id="rId7"/>
    <p:sldId id="296" r:id="rId8"/>
    <p:sldId id="290" r:id="rId9"/>
    <p:sldId id="292" r:id="rId10"/>
    <p:sldId id="285" r:id="rId11"/>
    <p:sldId id="28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9">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02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0"/>
  </p:normalViewPr>
  <p:slideViewPr>
    <p:cSldViewPr snapToGrid="0" snapToObjects="1" showGuides="1">
      <p:cViewPr varScale="1">
        <p:scale>
          <a:sx n="116" d="100"/>
          <a:sy n="116" d="100"/>
        </p:scale>
        <p:origin x="1464" y="108"/>
      </p:cViewPr>
      <p:guideLst>
        <p:guide orient="horz" pos="989"/>
        <p:guide pos="287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9970" y="582249"/>
            <a:ext cx="8676014" cy="1322248"/>
          </a:xfrm>
        </p:spPr>
        <p:txBody>
          <a:bodyPr>
            <a:normAutofit/>
          </a:bodyPr>
          <a:lstStyle>
            <a:lvl1pPr>
              <a:defRPr sz="8100">
                <a:solidFill>
                  <a:schemeClr val="bg1"/>
                </a:solidFill>
              </a:defRPr>
            </a:lvl1pPr>
          </a:lstStyle>
          <a:p>
            <a:r>
              <a:rPr lang="en-US" sz="8100" dirty="0">
                <a:solidFill>
                  <a:srgbClr val="FFFFFF"/>
                </a:solidFill>
                <a:latin typeface="Arial"/>
                <a:cs typeface="Arial"/>
              </a:rPr>
              <a:t>Title Goes</a:t>
            </a:r>
            <a:r>
              <a:rPr lang="en-US" sz="8100" baseline="0" dirty="0">
                <a:solidFill>
                  <a:srgbClr val="FFFFFF"/>
                </a:solidFill>
                <a:latin typeface="Arial"/>
                <a:cs typeface="Arial"/>
              </a:rPr>
              <a:t> Here</a:t>
            </a:r>
            <a:endParaRPr lang="en-US" sz="8100" dirty="0">
              <a:solidFill>
                <a:srgbClr val="FFFFFF"/>
              </a:solidFill>
              <a:latin typeface="Arial"/>
              <a:cs typeface="Arial"/>
            </a:endParaRPr>
          </a:p>
        </p:txBody>
      </p:sp>
      <p:sp>
        <p:nvSpPr>
          <p:cNvPr id="15" name="Subtitle 2"/>
          <p:cNvSpPr>
            <a:spLocks noGrp="1"/>
          </p:cNvSpPr>
          <p:nvPr>
            <p:ph type="subTitle" idx="1" hasCustomPrompt="1"/>
          </p:nvPr>
        </p:nvSpPr>
        <p:spPr>
          <a:xfrm>
            <a:off x="339970" y="5409546"/>
            <a:ext cx="6400800" cy="471531"/>
          </a:xfrm>
          <a:prstGeom prst="rect">
            <a:avLst/>
          </a:prstGeom>
        </p:spPr>
        <p:txBody>
          <a:bodyPr>
            <a:normAutofit/>
          </a:bodyPr>
          <a:lstStyle>
            <a:lvl1pPr marL="0" indent="0" algn="l">
              <a:buNone/>
              <a:defRPr sz="19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 lastClr="FFFFFF"/>
                </a:solidFill>
                <a:effectLst/>
                <a:uLnTx/>
                <a:uFillTx/>
                <a:latin typeface="Arial"/>
                <a:cs typeface="Arial"/>
              </a:rPr>
              <a:t>SUBHEAD (ALL CAPS)</a:t>
            </a:r>
          </a:p>
        </p:txBody>
      </p:sp>
      <p:sp>
        <p:nvSpPr>
          <p:cNvPr id="16" name="Text Placeholder 13"/>
          <p:cNvSpPr>
            <a:spLocks noGrp="1"/>
          </p:cNvSpPr>
          <p:nvPr>
            <p:ph type="body" sz="quarter" idx="11" hasCustomPrompt="1"/>
          </p:nvPr>
        </p:nvSpPr>
        <p:spPr>
          <a:xfrm>
            <a:off x="339970" y="6213598"/>
            <a:ext cx="1993900" cy="350960"/>
          </a:xfrm>
          <a:prstGeom prst="rect">
            <a:avLst/>
          </a:prstGeom>
        </p:spPr>
        <p:txBody>
          <a:bodyPr>
            <a:normAutofit/>
          </a:bodyPr>
          <a:lstStyle>
            <a:lvl1pPr>
              <a:defRPr sz="160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cs typeface="Arial"/>
              </a:rPr>
              <a:t>Month Day, Year</a:t>
            </a:r>
          </a:p>
        </p:txBody>
      </p:sp>
      <p:sp>
        <p:nvSpPr>
          <p:cNvPr id="7" name="Picture Placeholder 8"/>
          <p:cNvSpPr>
            <a:spLocks noGrp="1"/>
          </p:cNvSpPr>
          <p:nvPr>
            <p:ph type="pic" sz="quarter" idx="13"/>
          </p:nvPr>
        </p:nvSpPr>
        <p:spPr>
          <a:xfrm>
            <a:off x="132818" y="1904497"/>
            <a:ext cx="8887968" cy="3066288"/>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image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6" y="1243584"/>
            <a:ext cx="3726367"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4889500" y="1580339"/>
            <a:ext cx="3953952" cy="2730830"/>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image long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6" y="1243584"/>
            <a:ext cx="3726367"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4889500" y="1580338"/>
            <a:ext cx="3953952" cy="4033061"/>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6" y="1243584"/>
            <a:ext cx="3726367"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9" name="Picture Placeholder 8"/>
          <p:cNvSpPr>
            <a:spLocks noGrp="1"/>
          </p:cNvSpPr>
          <p:nvPr>
            <p:ph type="pic" sz="quarter" idx="11"/>
          </p:nvPr>
        </p:nvSpPr>
        <p:spPr>
          <a:xfrm>
            <a:off x="4892534" y="1585829"/>
            <a:ext cx="1949196" cy="2025982"/>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
        <p:nvSpPr>
          <p:cNvPr id="10" name="Picture Placeholder 8"/>
          <p:cNvSpPr>
            <a:spLocks noGrp="1"/>
          </p:cNvSpPr>
          <p:nvPr>
            <p:ph type="pic" sz="quarter" idx="13"/>
          </p:nvPr>
        </p:nvSpPr>
        <p:spPr>
          <a:xfrm>
            <a:off x="4892534" y="3685647"/>
            <a:ext cx="3975608" cy="1927753"/>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
        <p:nvSpPr>
          <p:cNvPr id="11" name="Picture Placeholder 8"/>
          <p:cNvSpPr>
            <a:spLocks noGrp="1"/>
          </p:cNvSpPr>
          <p:nvPr>
            <p:ph type="pic" sz="quarter" idx="14"/>
          </p:nvPr>
        </p:nvSpPr>
        <p:spPr>
          <a:xfrm>
            <a:off x="6911326" y="1585829"/>
            <a:ext cx="1949196" cy="2025982"/>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2" name="Picture Placeholder 8"/>
          <p:cNvSpPr>
            <a:spLocks noGrp="1"/>
          </p:cNvSpPr>
          <p:nvPr>
            <p:ph type="pic" sz="quarter" idx="13"/>
          </p:nvPr>
        </p:nvSpPr>
        <p:spPr>
          <a:xfrm>
            <a:off x="401028" y="1368425"/>
            <a:ext cx="8352827" cy="4036187"/>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lar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Picture Placeholder 8"/>
          <p:cNvSpPr>
            <a:spLocks noGrp="1"/>
          </p:cNvSpPr>
          <p:nvPr>
            <p:ph type="pic" sz="quarter" idx="13"/>
          </p:nvPr>
        </p:nvSpPr>
        <p:spPr>
          <a:xfrm>
            <a:off x="401028" y="1368425"/>
            <a:ext cx="8352827" cy="4827335"/>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Partn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Picture Placeholder 8"/>
          <p:cNvSpPr>
            <a:spLocks noGrp="1"/>
          </p:cNvSpPr>
          <p:nvPr>
            <p:ph type="pic" sz="quarter" idx="13"/>
          </p:nvPr>
        </p:nvSpPr>
        <p:spPr>
          <a:xfrm>
            <a:off x="4254498" y="2278634"/>
            <a:ext cx="3291840" cy="2743200"/>
          </a:xfrm>
          <a:solidFill>
            <a:srgbClr val="FFFFFF"/>
          </a:solidFill>
        </p:spPr>
        <p:txBody>
          <a:bodyPr>
            <a:normAutofit/>
          </a:bodyPr>
          <a:lstStyle>
            <a:lvl1pPr>
              <a:defRPr sz="2300">
                <a:solidFill>
                  <a:srgbClr val="C050FF"/>
                </a:solidFill>
              </a:defRPr>
            </a:lvl1pPr>
          </a:lstStyle>
          <a:p>
            <a:pPr lvl="0"/>
            <a:r>
              <a:rPr lang="en-US" noProof="0" dirty="0"/>
              <a:t>Click icon to add picture</a:t>
            </a:r>
          </a:p>
        </p:txBody>
      </p:sp>
    </p:spTree>
    <p:extLst>
      <p:ext uri="{BB962C8B-B14F-4D97-AF65-F5344CB8AC3E}">
        <p14:creationId xmlns:p14="http://schemas.microsoft.com/office/powerpoint/2010/main" val="82443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5"/>
          <p:cNvSpPr>
            <a:spLocks noGrp="1"/>
          </p:cNvSpPr>
          <p:nvPr>
            <p:ph type="chart" sz="quarter" idx="10"/>
          </p:nvPr>
        </p:nvSpPr>
        <p:spPr>
          <a:xfrm>
            <a:off x="996696" y="1243584"/>
            <a:ext cx="7010400" cy="4114800"/>
          </a:xfrm>
        </p:spPr>
        <p:txBody>
          <a:bodyPr/>
          <a:lstStyle/>
          <a:p>
            <a:r>
              <a:rPr lang="en-US" dirty="0"/>
              <a:t>Click icon to add chart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sion/Section 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0"/>
            <a:ext cx="8229600" cy="1044670"/>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783774"/>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5" name="Picture Placeholder 4"/>
          <p:cNvSpPr>
            <a:spLocks noGrp="1"/>
          </p:cNvSpPr>
          <p:nvPr>
            <p:ph type="pic" sz="quarter" idx="11"/>
          </p:nvPr>
        </p:nvSpPr>
        <p:spPr>
          <a:xfrm>
            <a:off x="393193" y="5605272"/>
            <a:ext cx="3678867" cy="868680"/>
          </a:xfrm>
        </p:spPr>
        <p:txBody>
          <a:bodyPr/>
          <a:lstStyle/>
          <a:p>
            <a:r>
              <a:rPr lang="en-US" dirty="0"/>
              <a:t>Click icon to add picture</a:t>
            </a:r>
          </a:p>
        </p:txBody>
      </p:sp>
    </p:spTree>
    <p:extLst>
      <p:ext uri="{BB962C8B-B14F-4D97-AF65-F5344CB8AC3E}">
        <p14:creationId xmlns:p14="http://schemas.microsoft.com/office/powerpoint/2010/main" val="52918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Blue">
    <p:bg>
      <p:bgPr>
        <a:solidFill>
          <a:srgbClr val="026C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587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Green">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548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Thank You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330" y="3803469"/>
            <a:ext cx="8229600" cy="749808"/>
          </a:xfrm>
        </p:spPr>
        <p:txBody>
          <a:bodyPr>
            <a:normAutofit/>
          </a:bodyPr>
          <a:lstStyle>
            <a:lvl1pPr algn="ctr">
              <a:defRPr sz="3200" baseline="0"/>
            </a:lvl1pPr>
          </a:lstStyle>
          <a:p>
            <a:r>
              <a:rPr lang="en-US"/>
              <a:t>Click to edit Master title style</a:t>
            </a:r>
            <a:endParaRPr lang="en-US" dirty="0"/>
          </a:p>
        </p:txBody>
      </p:sp>
      <p:sp>
        <p:nvSpPr>
          <p:cNvPr id="4" name="Text Placeholder 5"/>
          <p:cNvSpPr>
            <a:spLocks noGrp="1"/>
          </p:cNvSpPr>
          <p:nvPr>
            <p:ph type="body" sz="quarter" idx="10" hasCustomPrompt="1"/>
          </p:nvPr>
        </p:nvSpPr>
        <p:spPr>
          <a:xfrm>
            <a:off x="1613554" y="4874384"/>
            <a:ext cx="5879592" cy="459619"/>
          </a:xfrm>
        </p:spPr>
        <p:txBody>
          <a:bodyPr/>
          <a:lstStyle>
            <a:lvl1pPr algn="ctr">
              <a:defRPr sz="1800" baseline="0"/>
            </a:lvl1pPr>
            <a:lvl3pPr>
              <a:defRPr>
                <a:solidFill>
                  <a:srgbClr val="000000"/>
                </a:solidFill>
              </a:defRPr>
            </a:lvl3pPr>
            <a:lvl4pPr marL="274320" indent="0">
              <a:buNone/>
              <a:defRPr/>
            </a:lvl4pPr>
          </a:lstStyle>
          <a:p>
            <a:pPr lvl="0"/>
            <a:r>
              <a:rPr lang="en-US" dirty="0"/>
              <a:t>Click to edit subhead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9591" y="1572172"/>
            <a:ext cx="1918179" cy="1804067"/>
          </a:xfrm>
          <a:prstGeom prst="rect">
            <a:avLst/>
          </a:prstGeom>
        </p:spPr>
      </p:pic>
    </p:spTree>
    <p:extLst>
      <p:ext uri="{BB962C8B-B14F-4D97-AF65-F5344CB8AC3E}">
        <p14:creationId xmlns:p14="http://schemas.microsoft.com/office/powerpoint/2010/main" val="25012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idx="10" hasCustomPrompt="1"/>
          </p:nvPr>
        </p:nvSpPr>
        <p:spPr>
          <a:xfrm>
            <a:off x="1930400" y="81672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a:solidFill>
                  <a:srgbClr val="026CB6"/>
                </a:solidFill>
                <a:latin typeface="Arial"/>
                <a:cs typeface="Arial"/>
              </a:rPr>
              <a:t>Insert Agenda Title</a:t>
            </a:r>
            <a:endParaRPr lang="en-US" dirty="0"/>
          </a:p>
        </p:txBody>
      </p:sp>
      <p:sp>
        <p:nvSpPr>
          <p:cNvPr id="9" name="Text Placeholder 20"/>
          <p:cNvSpPr>
            <a:spLocks noGrp="1"/>
          </p:cNvSpPr>
          <p:nvPr>
            <p:ph type="body" sz="quarter" idx="11" hasCustomPrompt="1"/>
          </p:nvPr>
        </p:nvSpPr>
        <p:spPr>
          <a:xfrm>
            <a:off x="1936750" y="12763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0" name="Text Placeholder 22"/>
          <p:cNvSpPr>
            <a:spLocks noGrp="1"/>
          </p:cNvSpPr>
          <p:nvPr>
            <p:ph type="body" sz="quarter" idx="12" hasCustomPrompt="1"/>
          </p:nvPr>
        </p:nvSpPr>
        <p:spPr>
          <a:xfrm>
            <a:off x="2946400" y="1276350"/>
            <a:ext cx="4076700" cy="406400"/>
          </a:xfrm>
        </p:spPr>
        <p:txBody>
          <a:bodyPr anchor="ctr">
            <a:noAutofit/>
          </a:bodyPr>
          <a:lstStyle>
            <a:lvl1pPr algn="l">
              <a:defRPr sz="1600">
                <a:solidFill>
                  <a:schemeClr val="bg1"/>
                </a:solidFill>
              </a:defRPr>
            </a:lvl1pPr>
          </a:lstStyle>
          <a:p>
            <a:pPr lvl="0"/>
            <a:r>
              <a:rPr lang="en-US" dirty="0"/>
              <a:t>Agenda Item One</a:t>
            </a:r>
          </a:p>
        </p:txBody>
      </p:sp>
      <p:sp>
        <p:nvSpPr>
          <p:cNvPr id="11" name="Text Placeholder 20"/>
          <p:cNvSpPr>
            <a:spLocks noGrp="1"/>
          </p:cNvSpPr>
          <p:nvPr>
            <p:ph type="body" sz="quarter" idx="13" hasCustomPrompt="1"/>
          </p:nvPr>
        </p:nvSpPr>
        <p:spPr>
          <a:xfrm>
            <a:off x="1936750" y="20574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2" name="Text Placeholder 22"/>
          <p:cNvSpPr>
            <a:spLocks noGrp="1"/>
          </p:cNvSpPr>
          <p:nvPr>
            <p:ph type="body" sz="quarter" idx="14" hasCustomPrompt="1"/>
          </p:nvPr>
        </p:nvSpPr>
        <p:spPr>
          <a:xfrm>
            <a:off x="2946400" y="2057400"/>
            <a:ext cx="4076700" cy="406400"/>
          </a:xfrm>
        </p:spPr>
        <p:txBody>
          <a:bodyPr anchor="ctr">
            <a:noAutofit/>
          </a:bodyPr>
          <a:lstStyle>
            <a:lvl1pPr algn="l">
              <a:defRPr sz="1600">
                <a:solidFill>
                  <a:schemeClr val="bg1"/>
                </a:solidFill>
              </a:defRPr>
            </a:lvl1pPr>
          </a:lstStyle>
          <a:p>
            <a:pPr lvl="0"/>
            <a:r>
              <a:rPr lang="en-US" dirty="0"/>
              <a:t>Agenda Item Two</a:t>
            </a:r>
          </a:p>
        </p:txBody>
      </p:sp>
      <p:sp>
        <p:nvSpPr>
          <p:cNvPr id="13" name="Text Placeholder 20"/>
          <p:cNvSpPr>
            <a:spLocks noGrp="1"/>
          </p:cNvSpPr>
          <p:nvPr>
            <p:ph type="body" sz="quarter" idx="15" hasCustomPrompt="1"/>
          </p:nvPr>
        </p:nvSpPr>
        <p:spPr>
          <a:xfrm>
            <a:off x="1936750" y="28130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4" name="Text Placeholder 22"/>
          <p:cNvSpPr>
            <a:spLocks noGrp="1"/>
          </p:cNvSpPr>
          <p:nvPr>
            <p:ph type="body" sz="quarter" idx="16" hasCustomPrompt="1"/>
          </p:nvPr>
        </p:nvSpPr>
        <p:spPr>
          <a:xfrm>
            <a:off x="2946400" y="2813050"/>
            <a:ext cx="4076700" cy="406400"/>
          </a:xfrm>
        </p:spPr>
        <p:txBody>
          <a:bodyPr anchor="ctr">
            <a:noAutofit/>
          </a:bodyPr>
          <a:lstStyle>
            <a:lvl1pPr algn="l">
              <a:defRPr sz="1600">
                <a:solidFill>
                  <a:schemeClr val="bg1"/>
                </a:solidFill>
              </a:defRPr>
            </a:lvl1pPr>
          </a:lstStyle>
          <a:p>
            <a:pPr lvl="0"/>
            <a:r>
              <a:rPr lang="en-US" dirty="0"/>
              <a:t>Agenda Item Three</a:t>
            </a:r>
          </a:p>
        </p:txBody>
      </p:sp>
      <p:sp>
        <p:nvSpPr>
          <p:cNvPr id="15" name="Text Placeholder 20"/>
          <p:cNvSpPr>
            <a:spLocks noGrp="1"/>
          </p:cNvSpPr>
          <p:nvPr>
            <p:ph type="body" sz="quarter" idx="17" hasCustomPrompt="1"/>
          </p:nvPr>
        </p:nvSpPr>
        <p:spPr>
          <a:xfrm>
            <a:off x="1936750" y="35941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6" name="Text Placeholder 22"/>
          <p:cNvSpPr>
            <a:spLocks noGrp="1"/>
          </p:cNvSpPr>
          <p:nvPr>
            <p:ph type="body" sz="quarter" idx="18" hasCustomPrompt="1"/>
          </p:nvPr>
        </p:nvSpPr>
        <p:spPr>
          <a:xfrm>
            <a:off x="2946400" y="3594100"/>
            <a:ext cx="4076700" cy="406400"/>
          </a:xfrm>
        </p:spPr>
        <p:txBody>
          <a:bodyPr anchor="ctr">
            <a:noAutofit/>
          </a:bodyPr>
          <a:lstStyle>
            <a:lvl1pPr algn="l">
              <a:defRPr sz="1600">
                <a:solidFill>
                  <a:schemeClr val="bg1"/>
                </a:solidFill>
              </a:defRPr>
            </a:lvl1pPr>
          </a:lstStyle>
          <a:p>
            <a:pPr lvl="0"/>
            <a:r>
              <a:rPr lang="en-US" dirty="0"/>
              <a:t>Agenda Item Four</a:t>
            </a:r>
          </a:p>
        </p:txBody>
      </p:sp>
      <p:sp>
        <p:nvSpPr>
          <p:cNvPr id="17" name="Text Placeholder 20"/>
          <p:cNvSpPr>
            <a:spLocks noGrp="1"/>
          </p:cNvSpPr>
          <p:nvPr>
            <p:ph type="body" sz="quarter" idx="19" hasCustomPrompt="1"/>
          </p:nvPr>
        </p:nvSpPr>
        <p:spPr>
          <a:xfrm>
            <a:off x="1936750" y="43434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8" name="Text Placeholder 22"/>
          <p:cNvSpPr>
            <a:spLocks noGrp="1"/>
          </p:cNvSpPr>
          <p:nvPr>
            <p:ph type="body" sz="quarter" idx="20" hasCustomPrompt="1"/>
          </p:nvPr>
        </p:nvSpPr>
        <p:spPr>
          <a:xfrm>
            <a:off x="2946400" y="4343400"/>
            <a:ext cx="4076700" cy="406400"/>
          </a:xfrm>
        </p:spPr>
        <p:txBody>
          <a:bodyPr anchor="ctr">
            <a:noAutofit/>
          </a:bodyPr>
          <a:lstStyle>
            <a:lvl1pPr algn="l">
              <a:defRPr sz="1600">
                <a:solidFill>
                  <a:schemeClr val="bg1"/>
                </a:solidFill>
              </a:defRPr>
            </a:lvl1pPr>
          </a:lstStyle>
          <a:p>
            <a:pPr lvl="0"/>
            <a:r>
              <a:rPr lang="en-US" dirty="0"/>
              <a:t>Agenda Item Five</a:t>
            </a:r>
          </a:p>
        </p:txBody>
      </p:sp>
      <p:sp>
        <p:nvSpPr>
          <p:cNvPr id="19" name="Text Placeholder 20"/>
          <p:cNvSpPr>
            <a:spLocks noGrp="1"/>
          </p:cNvSpPr>
          <p:nvPr>
            <p:ph type="body" sz="quarter" idx="21" hasCustomPrompt="1"/>
          </p:nvPr>
        </p:nvSpPr>
        <p:spPr>
          <a:xfrm>
            <a:off x="1936750" y="51244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0" name="Text Placeholder 22"/>
          <p:cNvSpPr>
            <a:spLocks noGrp="1"/>
          </p:cNvSpPr>
          <p:nvPr>
            <p:ph type="body" sz="quarter" idx="22" hasCustomPrompt="1"/>
          </p:nvPr>
        </p:nvSpPr>
        <p:spPr>
          <a:xfrm>
            <a:off x="2946400" y="5124450"/>
            <a:ext cx="4076700" cy="406400"/>
          </a:xfrm>
        </p:spPr>
        <p:txBody>
          <a:bodyPr anchor="ctr">
            <a:noAutofit/>
          </a:bodyPr>
          <a:lstStyle>
            <a:lvl1pPr algn="l">
              <a:defRPr sz="1600">
                <a:solidFill>
                  <a:schemeClr val="bg1"/>
                </a:solidFill>
              </a:defRPr>
            </a:lvl1pPr>
          </a:lstStyle>
          <a:p>
            <a:pPr lvl="0"/>
            <a:r>
              <a:rPr lang="en-US" dirty="0"/>
              <a:t>Agenda Item Six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idx="10" hasCustomPrompt="1"/>
          </p:nvPr>
        </p:nvSpPr>
        <p:spPr>
          <a:xfrm>
            <a:off x="1930400" y="1223120"/>
            <a:ext cx="5283200" cy="338260"/>
          </a:xfrm>
        </p:spPr>
        <p:txBody>
          <a:bodyPr anchor="b">
            <a:noAutofit/>
          </a:bodyPr>
          <a:lstStyle>
            <a:lvl1pPr marL="0" indent="0" algn="ctr">
              <a:buNone/>
              <a:defRPr sz="2250" b="0">
                <a:solidFill>
                  <a:srgbClr val="026CB6"/>
                </a:solidFill>
                <a:latin typeface="Arial (Body)"/>
                <a:cs typeface="Arial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a:solidFill>
                  <a:srgbClr val="026CB6"/>
                </a:solidFill>
                <a:latin typeface="Arial"/>
                <a:cs typeface="Arial"/>
              </a:rPr>
              <a:t>Insert Agenda Title</a:t>
            </a:r>
            <a:endParaRPr lang="en-US" dirty="0"/>
          </a:p>
        </p:txBody>
      </p:sp>
      <p:sp>
        <p:nvSpPr>
          <p:cNvPr id="9" name="Text Placeholder 20"/>
          <p:cNvSpPr>
            <a:spLocks noGrp="1"/>
          </p:cNvSpPr>
          <p:nvPr>
            <p:ph type="body" sz="quarter" idx="11" hasCustomPrompt="1"/>
          </p:nvPr>
        </p:nvSpPr>
        <p:spPr>
          <a:xfrm>
            <a:off x="1936750" y="16827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0" name="Text Placeholder 22"/>
          <p:cNvSpPr>
            <a:spLocks noGrp="1"/>
          </p:cNvSpPr>
          <p:nvPr>
            <p:ph type="body" sz="quarter" idx="12" hasCustomPrompt="1"/>
          </p:nvPr>
        </p:nvSpPr>
        <p:spPr>
          <a:xfrm>
            <a:off x="2946400" y="168275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One</a:t>
            </a:r>
          </a:p>
        </p:txBody>
      </p:sp>
      <p:sp>
        <p:nvSpPr>
          <p:cNvPr id="11" name="Text Placeholder 20"/>
          <p:cNvSpPr>
            <a:spLocks noGrp="1"/>
          </p:cNvSpPr>
          <p:nvPr>
            <p:ph type="body" sz="quarter" idx="13" hasCustomPrompt="1"/>
          </p:nvPr>
        </p:nvSpPr>
        <p:spPr>
          <a:xfrm>
            <a:off x="1936750" y="24638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2" name="Text Placeholder 22"/>
          <p:cNvSpPr>
            <a:spLocks noGrp="1"/>
          </p:cNvSpPr>
          <p:nvPr>
            <p:ph type="body" sz="quarter" idx="14" hasCustomPrompt="1"/>
          </p:nvPr>
        </p:nvSpPr>
        <p:spPr>
          <a:xfrm>
            <a:off x="2946400" y="2463800"/>
            <a:ext cx="4076700" cy="406400"/>
          </a:xfrm>
        </p:spPr>
        <p:txBody>
          <a:bodyPr anchor="ctr">
            <a:noAutofit/>
          </a:bodyPr>
          <a:lstStyle>
            <a:lvl1pPr algn="l">
              <a:defRPr sz="1600">
                <a:solidFill>
                  <a:schemeClr val="bg1"/>
                </a:solidFill>
              </a:defRPr>
            </a:lvl1pPr>
          </a:lstStyle>
          <a:p>
            <a:pPr lvl="0"/>
            <a:r>
              <a:rPr lang="en-US" dirty="0"/>
              <a:t>Agenda Item Two</a:t>
            </a:r>
          </a:p>
        </p:txBody>
      </p:sp>
      <p:sp>
        <p:nvSpPr>
          <p:cNvPr id="13" name="Text Placeholder 20"/>
          <p:cNvSpPr>
            <a:spLocks noGrp="1"/>
          </p:cNvSpPr>
          <p:nvPr>
            <p:ph type="body" sz="quarter" idx="15" hasCustomPrompt="1"/>
          </p:nvPr>
        </p:nvSpPr>
        <p:spPr>
          <a:xfrm>
            <a:off x="1936750" y="321945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4" name="Text Placeholder 22"/>
          <p:cNvSpPr>
            <a:spLocks noGrp="1"/>
          </p:cNvSpPr>
          <p:nvPr>
            <p:ph type="body" sz="quarter" idx="16" hasCustomPrompt="1"/>
          </p:nvPr>
        </p:nvSpPr>
        <p:spPr>
          <a:xfrm>
            <a:off x="2946400" y="3219450"/>
            <a:ext cx="4076700" cy="406400"/>
          </a:xfrm>
        </p:spPr>
        <p:txBody>
          <a:bodyPr anchor="ctr">
            <a:noAutofit/>
          </a:bodyPr>
          <a:lstStyle>
            <a:lvl1pPr algn="l">
              <a:defRPr sz="1600">
                <a:solidFill>
                  <a:schemeClr val="bg1"/>
                </a:solidFill>
              </a:defRPr>
            </a:lvl1pPr>
          </a:lstStyle>
          <a:p>
            <a:pPr lvl="0"/>
            <a:r>
              <a:rPr lang="en-US" dirty="0"/>
              <a:t>Agenda Item Three</a:t>
            </a:r>
          </a:p>
        </p:txBody>
      </p:sp>
      <p:sp>
        <p:nvSpPr>
          <p:cNvPr id="15" name="Text Placeholder 20"/>
          <p:cNvSpPr>
            <a:spLocks noGrp="1"/>
          </p:cNvSpPr>
          <p:nvPr>
            <p:ph type="body" sz="quarter" idx="17" hasCustomPrompt="1"/>
          </p:nvPr>
        </p:nvSpPr>
        <p:spPr>
          <a:xfrm>
            <a:off x="1936750" y="40005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6" name="Text Placeholder 22"/>
          <p:cNvSpPr>
            <a:spLocks noGrp="1"/>
          </p:cNvSpPr>
          <p:nvPr>
            <p:ph type="body" sz="quarter" idx="18" hasCustomPrompt="1"/>
          </p:nvPr>
        </p:nvSpPr>
        <p:spPr>
          <a:xfrm>
            <a:off x="2946400" y="4000500"/>
            <a:ext cx="4076700" cy="406400"/>
          </a:xfrm>
        </p:spPr>
        <p:txBody>
          <a:bodyPr anchor="ctr">
            <a:noAutofit/>
          </a:bodyPr>
          <a:lstStyle>
            <a:lvl1pPr algn="l">
              <a:defRPr sz="1600">
                <a:solidFill>
                  <a:schemeClr val="bg1"/>
                </a:solidFill>
              </a:defRPr>
            </a:lvl1pPr>
          </a:lstStyle>
          <a:p>
            <a:pPr lvl="0"/>
            <a:r>
              <a:rPr lang="en-US" dirty="0"/>
              <a:t>Agenda Item Four</a:t>
            </a:r>
          </a:p>
        </p:txBody>
      </p:sp>
      <p:sp>
        <p:nvSpPr>
          <p:cNvPr id="17" name="Text Placeholder 20"/>
          <p:cNvSpPr>
            <a:spLocks noGrp="1"/>
          </p:cNvSpPr>
          <p:nvPr>
            <p:ph type="body" sz="quarter" idx="19" hasCustomPrompt="1"/>
          </p:nvPr>
        </p:nvSpPr>
        <p:spPr>
          <a:xfrm>
            <a:off x="1936750" y="474980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8" name="Text Placeholder 22"/>
          <p:cNvSpPr>
            <a:spLocks noGrp="1"/>
          </p:cNvSpPr>
          <p:nvPr>
            <p:ph type="body" sz="quarter" idx="20" hasCustomPrompt="1"/>
          </p:nvPr>
        </p:nvSpPr>
        <p:spPr>
          <a:xfrm>
            <a:off x="2946400" y="4749800"/>
            <a:ext cx="4076700" cy="406400"/>
          </a:xfrm>
        </p:spPr>
        <p:txBody>
          <a:bodyPr anchor="ctr">
            <a:noAutofit/>
          </a:bodyPr>
          <a:lstStyle>
            <a:lvl1pPr algn="l">
              <a:defRPr sz="1600">
                <a:solidFill>
                  <a:schemeClr val="bg1"/>
                </a:solidFill>
              </a:defRPr>
            </a:lvl1pPr>
          </a:lstStyle>
          <a:p>
            <a:pPr lvl="0"/>
            <a:r>
              <a:rPr lang="en-US" dirty="0"/>
              <a:t>Agenda Item Five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ext Placeholder 2"/>
          <p:cNvSpPr>
            <a:spLocks noGrp="1"/>
          </p:cNvSpPr>
          <p:nvPr>
            <p:ph type="body" idx="10" hasCustomPrompt="1"/>
          </p:nvPr>
        </p:nvSpPr>
        <p:spPr>
          <a:xfrm>
            <a:off x="1930400" y="161218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a:solidFill>
                  <a:srgbClr val="026CB6"/>
                </a:solidFill>
                <a:latin typeface="Arial"/>
                <a:cs typeface="Arial"/>
              </a:rPr>
              <a:t>Insert Agenda Title</a:t>
            </a:r>
            <a:endParaRPr lang="en-US" dirty="0"/>
          </a:p>
        </p:txBody>
      </p:sp>
      <p:sp>
        <p:nvSpPr>
          <p:cNvPr id="21" name="Text Placeholder 20"/>
          <p:cNvSpPr>
            <a:spLocks noGrp="1"/>
          </p:cNvSpPr>
          <p:nvPr>
            <p:ph type="body" sz="quarter" idx="11" hasCustomPrompt="1"/>
          </p:nvPr>
        </p:nvSpPr>
        <p:spPr>
          <a:xfrm>
            <a:off x="1936750" y="207181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2" name="Text Placeholder 22"/>
          <p:cNvSpPr>
            <a:spLocks noGrp="1"/>
          </p:cNvSpPr>
          <p:nvPr>
            <p:ph type="body" sz="quarter" idx="12" hasCustomPrompt="1"/>
          </p:nvPr>
        </p:nvSpPr>
        <p:spPr>
          <a:xfrm>
            <a:off x="2946400" y="207181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One</a:t>
            </a:r>
          </a:p>
        </p:txBody>
      </p:sp>
      <p:sp>
        <p:nvSpPr>
          <p:cNvPr id="23" name="Text Placeholder 20"/>
          <p:cNvSpPr>
            <a:spLocks noGrp="1"/>
          </p:cNvSpPr>
          <p:nvPr>
            <p:ph type="body" sz="quarter" idx="13" hasCustomPrompt="1"/>
          </p:nvPr>
        </p:nvSpPr>
        <p:spPr>
          <a:xfrm>
            <a:off x="1936750" y="285286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4" name="Text Placeholder 22"/>
          <p:cNvSpPr>
            <a:spLocks noGrp="1"/>
          </p:cNvSpPr>
          <p:nvPr>
            <p:ph type="body" sz="quarter" idx="14" hasCustomPrompt="1"/>
          </p:nvPr>
        </p:nvSpPr>
        <p:spPr>
          <a:xfrm>
            <a:off x="2946400" y="285286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Two</a:t>
            </a:r>
          </a:p>
        </p:txBody>
      </p:sp>
      <p:sp>
        <p:nvSpPr>
          <p:cNvPr id="25" name="Text Placeholder 20"/>
          <p:cNvSpPr>
            <a:spLocks noGrp="1"/>
          </p:cNvSpPr>
          <p:nvPr>
            <p:ph type="body" sz="quarter" idx="15" hasCustomPrompt="1"/>
          </p:nvPr>
        </p:nvSpPr>
        <p:spPr>
          <a:xfrm>
            <a:off x="1936750" y="360851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6" name="Text Placeholder 22"/>
          <p:cNvSpPr>
            <a:spLocks noGrp="1"/>
          </p:cNvSpPr>
          <p:nvPr>
            <p:ph type="body" sz="quarter" idx="16" hasCustomPrompt="1"/>
          </p:nvPr>
        </p:nvSpPr>
        <p:spPr>
          <a:xfrm>
            <a:off x="2946400" y="360851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Three</a:t>
            </a:r>
          </a:p>
        </p:txBody>
      </p:sp>
      <p:sp>
        <p:nvSpPr>
          <p:cNvPr id="27" name="Text Placeholder 20"/>
          <p:cNvSpPr>
            <a:spLocks noGrp="1"/>
          </p:cNvSpPr>
          <p:nvPr>
            <p:ph type="body" sz="quarter" idx="17" hasCustomPrompt="1"/>
          </p:nvPr>
        </p:nvSpPr>
        <p:spPr>
          <a:xfrm>
            <a:off x="1936750" y="438956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8" name="Text Placeholder 22"/>
          <p:cNvSpPr>
            <a:spLocks noGrp="1"/>
          </p:cNvSpPr>
          <p:nvPr>
            <p:ph type="body" sz="quarter" idx="18" hasCustomPrompt="1"/>
          </p:nvPr>
        </p:nvSpPr>
        <p:spPr>
          <a:xfrm>
            <a:off x="2946400" y="438956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Four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3">
    <p:spTree>
      <p:nvGrpSpPr>
        <p:cNvPr id="1" name=""/>
        <p:cNvGrpSpPr/>
        <p:nvPr/>
      </p:nvGrpSpPr>
      <p:grpSpPr>
        <a:xfrm>
          <a:off x="0" y="0"/>
          <a:ext cx="0" cy="0"/>
          <a:chOff x="0" y="0"/>
          <a:chExt cx="0" cy="0"/>
        </a:xfrm>
      </p:grpSpPr>
      <p:pic>
        <p:nvPicPr>
          <p:cNvPr id="12" name="Picture 11" descr="Agenda 6_agenda copy.jpg"/>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p:cNvSpPr>
            <a:spLocks noGrp="1"/>
          </p:cNvSpPr>
          <p:nvPr>
            <p:ph type="body" idx="10" hasCustomPrompt="1"/>
          </p:nvPr>
        </p:nvSpPr>
        <p:spPr>
          <a:xfrm>
            <a:off x="1930400" y="197021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a:solidFill>
                  <a:srgbClr val="026CB6"/>
                </a:solidFill>
                <a:latin typeface="Arial"/>
                <a:cs typeface="Arial"/>
              </a:rPr>
              <a:t>Insert Agenda Title</a:t>
            </a:r>
            <a:endParaRPr lang="en-US" dirty="0"/>
          </a:p>
        </p:txBody>
      </p:sp>
      <p:sp>
        <p:nvSpPr>
          <p:cNvPr id="14" name="Text Placeholder 20"/>
          <p:cNvSpPr>
            <a:spLocks noGrp="1"/>
          </p:cNvSpPr>
          <p:nvPr>
            <p:ph type="body" sz="quarter" idx="11" hasCustomPrompt="1"/>
          </p:nvPr>
        </p:nvSpPr>
        <p:spPr>
          <a:xfrm>
            <a:off x="1936750" y="242984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5" name="Text Placeholder 22"/>
          <p:cNvSpPr>
            <a:spLocks noGrp="1"/>
          </p:cNvSpPr>
          <p:nvPr>
            <p:ph type="body" sz="quarter" idx="12" hasCustomPrompt="1"/>
          </p:nvPr>
        </p:nvSpPr>
        <p:spPr>
          <a:xfrm>
            <a:off x="2946400" y="242984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One</a:t>
            </a:r>
          </a:p>
        </p:txBody>
      </p:sp>
      <p:sp>
        <p:nvSpPr>
          <p:cNvPr id="16" name="Text Placeholder 20"/>
          <p:cNvSpPr>
            <a:spLocks noGrp="1"/>
          </p:cNvSpPr>
          <p:nvPr>
            <p:ph type="body" sz="quarter" idx="13" hasCustomPrompt="1"/>
          </p:nvPr>
        </p:nvSpPr>
        <p:spPr>
          <a:xfrm>
            <a:off x="1936750" y="321089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17" name="Text Placeholder 22"/>
          <p:cNvSpPr>
            <a:spLocks noGrp="1"/>
          </p:cNvSpPr>
          <p:nvPr>
            <p:ph type="body" sz="quarter" idx="14" hasCustomPrompt="1"/>
          </p:nvPr>
        </p:nvSpPr>
        <p:spPr>
          <a:xfrm>
            <a:off x="2946400" y="321089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Two</a:t>
            </a:r>
          </a:p>
        </p:txBody>
      </p:sp>
      <p:sp>
        <p:nvSpPr>
          <p:cNvPr id="18" name="Text Placeholder 20"/>
          <p:cNvSpPr>
            <a:spLocks noGrp="1"/>
          </p:cNvSpPr>
          <p:nvPr>
            <p:ph type="body" sz="quarter" idx="15" hasCustomPrompt="1"/>
          </p:nvPr>
        </p:nvSpPr>
        <p:spPr>
          <a:xfrm>
            <a:off x="1936750" y="396654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9" name="Text Placeholder 22"/>
          <p:cNvSpPr>
            <a:spLocks noGrp="1"/>
          </p:cNvSpPr>
          <p:nvPr>
            <p:ph type="body" sz="quarter" idx="16" hasCustomPrompt="1"/>
          </p:nvPr>
        </p:nvSpPr>
        <p:spPr>
          <a:xfrm>
            <a:off x="2946400" y="396654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Three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0" hasCustomPrompt="1"/>
          </p:nvPr>
        </p:nvSpPr>
        <p:spPr>
          <a:xfrm>
            <a:off x="1930400" y="2366340"/>
            <a:ext cx="5283200" cy="338260"/>
          </a:xfrm>
        </p:spPr>
        <p:txBody>
          <a:bodyPr anchor="b">
            <a:noAutofit/>
          </a:bodyPr>
          <a:lstStyle>
            <a:lvl1pPr marL="0" indent="0" algn="ctr">
              <a:buNone/>
              <a:defRPr sz="2250" b="0">
                <a:solidFill>
                  <a:srgbClr val="026CB6"/>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250" dirty="0">
                <a:solidFill>
                  <a:srgbClr val="026CB6"/>
                </a:solidFill>
                <a:latin typeface="Arial"/>
                <a:cs typeface="Arial"/>
              </a:rPr>
              <a:t>Insert Agenda Title</a:t>
            </a:r>
            <a:endParaRPr lang="en-US" dirty="0"/>
          </a:p>
        </p:txBody>
      </p:sp>
      <p:sp>
        <p:nvSpPr>
          <p:cNvPr id="19" name="Text Placeholder 20"/>
          <p:cNvSpPr>
            <a:spLocks noGrp="1"/>
          </p:cNvSpPr>
          <p:nvPr>
            <p:ph type="body" sz="quarter" idx="11" hasCustomPrompt="1"/>
          </p:nvPr>
        </p:nvSpPr>
        <p:spPr>
          <a:xfrm>
            <a:off x="1936750" y="282597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0" name="Text Placeholder 22"/>
          <p:cNvSpPr>
            <a:spLocks noGrp="1"/>
          </p:cNvSpPr>
          <p:nvPr>
            <p:ph type="body" sz="quarter" idx="12" hasCustomPrompt="1"/>
          </p:nvPr>
        </p:nvSpPr>
        <p:spPr>
          <a:xfrm>
            <a:off x="2946400" y="282597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One</a:t>
            </a:r>
          </a:p>
        </p:txBody>
      </p:sp>
      <p:sp>
        <p:nvSpPr>
          <p:cNvPr id="21" name="Text Placeholder 20"/>
          <p:cNvSpPr>
            <a:spLocks noGrp="1"/>
          </p:cNvSpPr>
          <p:nvPr>
            <p:ph type="body" sz="quarter" idx="13" hasCustomPrompt="1"/>
          </p:nvPr>
        </p:nvSpPr>
        <p:spPr>
          <a:xfrm>
            <a:off x="1936750" y="3607020"/>
            <a:ext cx="952500" cy="406400"/>
          </a:xfrm>
        </p:spPr>
        <p:txBody>
          <a:bodyPr anchor="ctr">
            <a:normAutofit/>
          </a:bodyPr>
          <a:lstStyle>
            <a:lvl1pPr algn="ctr">
              <a:defRPr sz="2400" b="1">
                <a:solidFill>
                  <a:srgbClr val="026CB6"/>
                </a:solidFill>
                <a:latin typeface="Arial (Body)"/>
                <a:cs typeface="Arial (Body)"/>
              </a:defRPr>
            </a:lvl1pPr>
          </a:lstStyle>
          <a:p>
            <a:pPr lvl="0"/>
            <a:r>
              <a:rPr lang="en-US" dirty="0"/>
              <a:t>#</a:t>
            </a:r>
          </a:p>
        </p:txBody>
      </p:sp>
      <p:sp>
        <p:nvSpPr>
          <p:cNvPr id="22" name="Text Placeholder 22"/>
          <p:cNvSpPr>
            <a:spLocks noGrp="1"/>
          </p:cNvSpPr>
          <p:nvPr>
            <p:ph type="body" sz="quarter" idx="14" hasCustomPrompt="1"/>
          </p:nvPr>
        </p:nvSpPr>
        <p:spPr>
          <a:xfrm>
            <a:off x="2946400" y="3607020"/>
            <a:ext cx="4076700" cy="406400"/>
          </a:xfrm>
        </p:spPr>
        <p:txBody>
          <a:bodyPr anchor="ctr">
            <a:noAutofit/>
          </a:bodyPr>
          <a:lstStyle>
            <a:lvl1pPr algn="l">
              <a:defRPr sz="1600">
                <a:solidFill>
                  <a:schemeClr val="bg1"/>
                </a:solidFill>
                <a:latin typeface="Arial (Body)"/>
                <a:cs typeface="Arial (Body)"/>
              </a:defRPr>
            </a:lvl1pPr>
          </a:lstStyle>
          <a:p>
            <a:pPr lvl="0"/>
            <a:r>
              <a:rPr lang="en-US" dirty="0"/>
              <a:t>Agenda Item Two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996695" y="1243585"/>
            <a:ext cx="5879592"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20040"/>
            <a:ext cx="8229600" cy="749808"/>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96696" y="1243584"/>
            <a:ext cx="7607808" cy="4270248"/>
          </a:xfrm>
          <a:prstGeom prst="rect">
            <a:avLst/>
          </a:prstGeom>
        </p:spPr>
        <p:txBody>
          <a:bodyPr vert="horz" lIns="91440" tIns="45720" rIns="91440" bIns="45720" rtlCol="0">
            <a:normAutofit/>
          </a:bodyPr>
          <a:lstStyle/>
          <a:p>
            <a:pPr lvl="0"/>
            <a:r>
              <a:rPr lang="en-US" dirty="0"/>
              <a:t>Click to edit subhead</a:t>
            </a:r>
          </a:p>
          <a:p>
            <a:pPr lvl="1"/>
            <a:r>
              <a:rPr lang="en-US" dirty="0"/>
              <a:t>Second level</a:t>
            </a:r>
          </a:p>
          <a:p>
            <a:pPr lvl="2"/>
            <a:r>
              <a:rPr lang="en-US" dirty="0"/>
              <a:t>Third level</a:t>
            </a:r>
          </a:p>
          <a:p>
            <a:pPr lvl="3"/>
            <a:r>
              <a:rPr lang="en-US" dirty="0"/>
              <a:t>Fourth level</a:t>
            </a:r>
          </a:p>
          <a:p>
            <a:pPr lvl="4"/>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51" r:id="rId4"/>
    <p:sldLayoutId id="2147483655" r:id="rId5"/>
    <p:sldLayoutId id="2147483656" r:id="rId6"/>
    <p:sldLayoutId id="2147483657" r:id="rId7"/>
    <p:sldLayoutId id="2147483653" r:id="rId8"/>
    <p:sldLayoutId id="2147483663" r:id="rId9"/>
    <p:sldLayoutId id="2147483665" r:id="rId10"/>
    <p:sldLayoutId id="2147483666" r:id="rId11"/>
    <p:sldLayoutId id="2147483664" r:id="rId12"/>
    <p:sldLayoutId id="2147483667" r:id="rId13"/>
    <p:sldLayoutId id="2147483668" r:id="rId14"/>
    <p:sldLayoutId id="2147483654" r:id="rId15"/>
    <p:sldLayoutId id="2147483659" r:id="rId16"/>
    <p:sldLayoutId id="2147483660" r:id="rId17"/>
    <p:sldLayoutId id="2147483661" r:id="rId18"/>
    <p:sldLayoutId id="2147483662" r:id="rId19"/>
    <p:sldLayoutId id="2147483669" r:id="rId20"/>
    <p:sldLayoutId id="2147483672" r:id="rId21"/>
    <p:sldLayoutId id="2147483673" r:id="rId22"/>
    <p:sldLayoutId id="2147483674" r:id="rId23"/>
    <p:sldLayoutId id="2147483675" r:id="rId24"/>
  </p:sldLayoutIdLst>
  <p:txStyles>
    <p:titleStyle>
      <a:lvl1pPr algn="l" defTabSz="457200" rtl="0" eaLnBrk="1" latinLnBrk="0" hangingPunct="1">
        <a:spcBef>
          <a:spcPct val="0"/>
        </a:spcBef>
        <a:buNone/>
        <a:defRPr sz="2900" kern="1200">
          <a:solidFill>
            <a:srgbClr val="026CB6"/>
          </a:solidFill>
          <a:latin typeface="Arial"/>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026CB6"/>
          </a:solidFill>
          <a:latin typeface="Arial"/>
          <a:ea typeface="+mn-ea"/>
          <a:cs typeface="Arial"/>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asq.org/about-asq/asq-awards/edwards"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mailto:dzss@shaw.ca" TargetMode="External"/><Relationship Id="rId2" Type="http://schemas.openxmlformats.org/officeDocument/2006/relationships/hyperlink" Target="https://asq.org/about-asq/asq-awards/edwards"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asq.org/about-asq/asq-awards/edward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asq.org/about-asq/honorary-members/edwards"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asq.org/about-asq/asq-awards/honors/edward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mailto:tbandy@asq.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96938" y="582249"/>
            <a:ext cx="8676014" cy="1322248"/>
          </a:xfrm>
        </p:spPr>
        <p:txBody>
          <a:bodyPr>
            <a:noAutofit/>
          </a:bodyPr>
          <a:lstStyle/>
          <a:p>
            <a:r>
              <a:rPr lang="en-US" sz="6600" dirty="0"/>
              <a:t>ASQ – Edwards Medal</a:t>
            </a:r>
          </a:p>
        </p:txBody>
      </p:sp>
      <p:sp>
        <p:nvSpPr>
          <p:cNvPr id="11" name="Subtitle 10"/>
          <p:cNvSpPr>
            <a:spLocks noGrp="1"/>
          </p:cNvSpPr>
          <p:nvPr>
            <p:ph type="subTitle" idx="1"/>
          </p:nvPr>
        </p:nvSpPr>
        <p:spPr>
          <a:xfrm>
            <a:off x="339970" y="5409546"/>
            <a:ext cx="6400800" cy="640807"/>
          </a:xfrm>
        </p:spPr>
        <p:txBody>
          <a:bodyPr>
            <a:normAutofit fontScale="92500" lnSpcReduction="20000"/>
          </a:bodyPr>
          <a:lstStyle/>
          <a:p>
            <a:r>
              <a:rPr lang="en-US" sz="2000" b="1" dirty="0">
                <a:solidFill>
                  <a:schemeClr val="bg1"/>
                </a:solidFill>
                <a:ea typeface="Arial"/>
              </a:rPr>
              <a:t>Overview of ASQ Edwards Medal </a:t>
            </a:r>
          </a:p>
          <a:p>
            <a:r>
              <a:rPr lang="en-US" dirty="0">
                <a:solidFill>
                  <a:schemeClr val="bg1"/>
                </a:solidFill>
              </a:rPr>
              <a:t>Committee Chair – D. Zrymiak, ASQ Fellow</a:t>
            </a:r>
          </a:p>
        </p:txBody>
      </p:sp>
      <p:sp>
        <p:nvSpPr>
          <p:cNvPr id="12" name="Text Placeholder 11"/>
          <p:cNvSpPr>
            <a:spLocks noGrp="1"/>
          </p:cNvSpPr>
          <p:nvPr>
            <p:ph type="body" sz="quarter" idx="11"/>
          </p:nvPr>
        </p:nvSpPr>
        <p:spPr/>
        <p:txBody>
          <a:bodyPr/>
          <a:lstStyle/>
          <a:p>
            <a:r>
              <a:rPr lang="en-US" dirty="0"/>
              <a:t>July 2017</a:t>
            </a:r>
          </a:p>
        </p:txBody>
      </p:sp>
      <p:pic>
        <p:nvPicPr>
          <p:cNvPr id="14" name="Picture Placeholder 13" descr="Cover Graphic-28.jpg"/>
          <p:cNvPicPr>
            <a:picLocks noGrp="1" noChangeAspect="1"/>
          </p:cNvPicPr>
          <p:nvPr>
            <p:ph type="pic" sz="quarter" idx="13"/>
          </p:nvPr>
        </p:nvPicPr>
        <p:blipFill>
          <a:blip r:embed="rId2"/>
          <a:srcRect l="-7" r="-7"/>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ASQ Edwards Committee – </a:t>
            </a:r>
            <a:br>
              <a:rPr lang="en-US" dirty="0"/>
            </a:br>
            <a:r>
              <a:rPr lang="en-US" dirty="0"/>
              <a:t>Actions For Fellows and Member Leaders</a:t>
            </a:r>
          </a:p>
        </p:txBody>
      </p:sp>
      <p:sp>
        <p:nvSpPr>
          <p:cNvPr id="3" name="Text Placeholder 2"/>
          <p:cNvSpPr>
            <a:spLocks noGrp="1"/>
          </p:cNvSpPr>
          <p:nvPr>
            <p:ph type="body" sz="quarter" idx="10"/>
          </p:nvPr>
        </p:nvSpPr>
        <p:spPr>
          <a:xfrm>
            <a:off x="996694" y="1783774"/>
            <a:ext cx="7815835" cy="2788226"/>
          </a:xfrm>
        </p:spPr>
        <p:txBody>
          <a:bodyPr>
            <a:normAutofit fontScale="85000" lnSpcReduction="10000"/>
          </a:bodyPr>
          <a:lstStyle/>
          <a:p>
            <a:pPr lvl="1"/>
            <a:r>
              <a:rPr lang="en-US" sz="3200" dirty="0"/>
              <a:t>Promote ASQ Medals and Recognitions</a:t>
            </a:r>
          </a:p>
          <a:p>
            <a:pPr lvl="1"/>
            <a:r>
              <a:rPr lang="en-US" sz="3200" dirty="0"/>
              <a:t>   Identify and elicit worthy candidates</a:t>
            </a:r>
          </a:p>
          <a:p>
            <a:pPr lvl="1"/>
            <a:r>
              <a:rPr lang="en-US" sz="3200" dirty="0"/>
              <a:t>      Compile and prepare nomination packages</a:t>
            </a:r>
          </a:p>
          <a:p>
            <a:pPr lvl="1"/>
            <a:r>
              <a:rPr lang="en-US" sz="3200" dirty="0"/>
              <a:t>         Send forms to ASQ Awards Administrator</a:t>
            </a:r>
          </a:p>
          <a:p>
            <a:pPr lvl="1"/>
            <a:r>
              <a:rPr lang="en-US" sz="3200" dirty="0">
                <a:hlinkClick r:id="rId2"/>
              </a:rPr>
              <a:t>https://asq.org/about-asq/asq-awards/edwards</a:t>
            </a:r>
            <a:r>
              <a:rPr lang="en-US" sz="3200" dirty="0"/>
              <a:t>  </a:t>
            </a:r>
          </a:p>
          <a:p>
            <a:pPr lvl="1"/>
            <a:endParaRPr lang="en-US" sz="3200" dirty="0"/>
          </a:p>
          <a:p>
            <a:pPr lvl="1"/>
            <a:endParaRPr lang="en-US" sz="3200" dirty="0"/>
          </a:p>
        </p:txBody>
      </p:sp>
      <p:pic>
        <p:nvPicPr>
          <p:cNvPr id="7" name="Picture Placeholder 6"/>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284" r="-817" b="-5154"/>
          <a:stretch/>
        </p:blipFill>
        <p:spPr>
          <a:xfrm>
            <a:off x="393193" y="5614414"/>
            <a:ext cx="3708907" cy="926086"/>
          </a:xfrm>
        </p:spPr>
      </p:pic>
      <p:sp>
        <p:nvSpPr>
          <p:cNvPr id="5" name="Text Placeholder 2"/>
          <p:cNvSpPr txBox="1">
            <a:spLocks/>
          </p:cNvSpPr>
          <p:nvPr/>
        </p:nvSpPr>
        <p:spPr>
          <a:xfrm>
            <a:off x="1167797" y="5614414"/>
            <a:ext cx="5107273" cy="660029"/>
          </a:xfrm>
          <a:prstGeom prst="rect">
            <a:avLst/>
          </a:prstGeom>
          <a:solidFill>
            <a:schemeClr val="bg1"/>
          </a:solidFill>
        </p:spPr>
        <p:txBody>
          <a:bodyPr vert="horz" lIns="0" tIns="0" rIns="0" bIns="0" rtlCol="0">
            <a:normAutofit fontScale="62500" lnSpcReduction="20000"/>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FFFFFF"/>
                </a:solidFill>
                <a:latin typeface="Arial"/>
                <a:ea typeface="+mn-ea"/>
                <a:cs typeface="Arial"/>
              </a:defRPr>
            </a:lvl1pPr>
            <a:lvl2pPr marL="0" indent="0" algn="l" defTabSz="457200" rtl="0" eaLnBrk="1" latinLnBrk="0" hangingPunct="1">
              <a:lnSpc>
                <a:spcPct val="100000"/>
              </a:lnSpc>
              <a:spcBef>
                <a:spcPct val="20000"/>
              </a:spcBef>
              <a:spcAft>
                <a:spcPts val="600"/>
              </a:spcAft>
              <a:buClr>
                <a:srgbClr val="026CB6"/>
              </a:buClr>
              <a:buFont typeface="Arial"/>
              <a:buNone/>
              <a:defRPr sz="1600" kern="1200" baseline="0">
                <a:solidFill>
                  <a:srgbClr val="FFFFFF"/>
                </a:solidFill>
                <a:latin typeface="Arial"/>
                <a:ea typeface="+mn-ea"/>
                <a:cs typeface="+mn-cs"/>
              </a:defRPr>
            </a:lvl2pPr>
            <a:lvl3pPr marL="137160" indent="-137160" algn="l" defTabSz="457200" rtl="0" eaLnBrk="1" latinLnBrk="0" hangingPunct="1">
              <a:spcBef>
                <a:spcPct val="20000"/>
              </a:spcBef>
              <a:buClr>
                <a:schemeClr val="bg1"/>
              </a:buClr>
              <a:buFont typeface="Arial"/>
              <a:buChar char="•"/>
              <a:defRPr sz="1600" kern="1200">
                <a:solidFill>
                  <a:srgbClr val="FFFFFF"/>
                </a:solidFill>
                <a:latin typeface="Arial"/>
                <a:ea typeface="+mn-ea"/>
                <a:cs typeface="+mn-cs"/>
              </a:defRPr>
            </a:lvl3pPr>
            <a:lvl4pPr marL="457200" indent="-182880" algn="l" defTabSz="457200" rtl="0" eaLnBrk="1" latinLnBrk="0" hangingPunct="1">
              <a:spcBef>
                <a:spcPct val="20000"/>
              </a:spcBef>
              <a:buClr>
                <a:schemeClr val="bg1"/>
              </a:buClr>
              <a:buFont typeface="Arial"/>
              <a:buChar char="–"/>
              <a:defRPr sz="1600" kern="1200">
                <a:solidFill>
                  <a:srgbClr val="FFFFFF"/>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3200" dirty="0">
                <a:solidFill>
                  <a:schemeClr val="tx1"/>
                </a:solidFill>
              </a:rPr>
              <a:t>ASQ Awards</a:t>
            </a:r>
          </a:p>
          <a:p>
            <a:pPr lvl="1"/>
            <a:r>
              <a:rPr lang="en-US" sz="3200" dirty="0">
                <a:solidFill>
                  <a:schemeClr val="tx1"/>
                </a:solidFill>
              </a:rPr>
              <a:t>ASQ Edwards Medal Committee</a:t>
            </a:r>
          </a:p>
        </p:txBody>
      </p:sp>
    </p:spTree>
    <p:extLst>
      <p:ext uri="{BB962C8B-B14F-4D97-AF65-F5344CB8AC3E}">
        <p14:creationId xmlns:p14="http://schemas.microsoft.com/office/powerpoint/2010/main" val="28470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8330" y="3483429"/>
            <a:ext cx="8229600" cy="749808"/>
          </a:xfrm>
        </p:spPr>
        <p:txBody>
          <a:bodyPr>
            <a:normAutofit fontScale="90000"/>
          </a:bodyPr>
          <a:lstStyle/>
          <a:p>
            <a:r>
              <a:rPr lang="en-US" dirty="0"/>
              <a:t>Questions?</a:t>
            </a:r>
            <a:br>
              <a:rPr lang="en-US" dirty="0"/>
            </a:br>
            <a:r>
              <a:rPr lang="en-US" dirty="0">
                <a:hlinkClick r:id="rId2"/>
              </a:rPr>
              <a:t>https://asq.org/about-asq/asq-awards/edwards</a:t>
            </a:r>
            <a:r>
              <a:rPr lang="en-US" dirty="0"/>
              <a:t/>
            </a:r>
            <a:br>
              <a:rPr lang="en-US" dirty="0"/>
            </a:br>
            <a:r>
              <a:rPr lang="en-US" dirty="0"/>
              <a:t>Contact: Daniel Zrymiak </a:t>
            </a:r>
            <a:br>
              <a:rPr lang="en-US" dirty="0"/>
            </a:br>
            <a:r>
              <a:rPr lang="en-US" dirty="0">
                <a:hlinkClick r:id="rId3"/>
              </a:rPr>
              <a:t>dzss@shaw.ca</a:t>
            </a:r>
            <a:r>
              <a:rPr lang="en-US" dirty="0"/>
              <a:t>; (604) 575-3269</a:t>
            </a:r>
            <a:br>
              <a:rPr lang="en-US" dirty="0"/>
            </a:br>
            <a:endParaRPr lang="en-US" dirty="0"/>
          </a:p>
        </p:txBody>
      </p:sp>
      <p:sp>
        <p:nvSpPr>
          <p:cNvPr id="6" name="Text Placeholder 5"/>
          <p:cNvSpPr>
            <a:spLocks noGrp="1"/>
          </p:cNvSpPr>
          <p:nvPr>
            <p:ph type="body" sz="quarter" idx="10"/>
          </p:nvPr>
        </p:nvSpPr>
        <p:spPr>
          <a:xfrm>
            <a:off x="1613554" y="5708774"/>
            <a:ext cx="5879592" cy="459619"/>
          </a:xfrm>
        </p:spPr>
        <p:txBody>
          <a:bodyPr/>
          <a:lstStyle/>
          <a:p>
            <a:r>
              <a:rPr lang="en-GB" dirty="0"/>
              <a:t>Thank you for your consideration.</a:t>
            </a:r>
          </a:p>
        </p:txBody>
      </p:sp>
    </p:spTree>
    <p:extLst>
      <p:ext uri="{BB962C8B-B14F-4D97-AF65-F5344CB8AC3E}">
        <p14:creationId xmlns:p14="http://schemas.microsoft.com/office/powerpoint/2010/main" val="16841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3"/>
          <p:cNvSpPr txBox="1">
            <a:spLocks/>
          </p:cNvSpPr>
          <p:nvPr/>
        </p:nvSpPr>
        <p:spPr>
          <a:xfrm>
            <a:off x="2964359" y="6041874"/>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7" name="Text Placeholder 25"/>
          <p:cNvSpPr txBox="1">
            <a:spLocks/>
          </p:cNvSpPr>
          <p:nvPr/>
        </p:nvSpPr>
        <p:spPr>
          <a:xfrm>
            <a:off x="1930400" y="291125"/>
            <a:ext cx="5283200" cy="512924"/>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026CB6"/>
                </a:solidFill>
                <a:latin typeface="Arial"/>
                <a:ea typeface="+mn-ea"/>
                <a:cs typeface="Arial"/>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200" dirty="0"/>
              <a:t>Presentation Summary</a:t>
            </a:r>
          </a:p>
        </p:txBody>
      </p:sp>
      <p:sp>
        <p:nvSpPr>
          <p:cNvPr id="8" name="Rounded Rectangle 7"/>
          <p:cNvSpPr/>
          <p:nvPr/>
        </p:nvSpPr>
        <p:spPr>
          <a:xfrm>
            <a:off x="1948341" y="1388239"/>
            <a:ext cx="5745972" cy="406400"/>
          </a:xfrm>
          <a:prstGeom prst="roundRect">
            <a:avLst/>
          </a:prstGeom>
          <a:solidFill>
            <a:schemeClr val="bg1">
              <a:alpha val="25000"/>
            </a:schemeClr>
          </a:solidFill>
          <a:ln>
            <a:solidFill>
              <a:schemeClr val="bg1">
                <a:lumMod val="75000"/>
              </a:schemeClr>
            </a:solidFill>
          </a:ln>
          <a:effectLst>
            <a:outerShdw blurRad="40000" dist="48387"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2"/>
          <p:cNvSpPr txBox="1">
            <a:spLocks/>
          </p:cNvSpPr>
          <p:nvPr/>
        </p:nvSpPr>
        <p:spPr>
          <a:xfrm>
            <a:off x="1927827" y="1388239"/>
            <a:ext cx="952500" cy="406400"/>
          </a:xfrm>
          <a:prstGeom prst="rect">
            <a:avLst/>
          </a:prstGeom>
        </p:spPr>
        <p:txBody>
          <a:bodyPr vert="horz" lIns="91440" tIns="45720" rIns="91440" bIns="45720" rtlCol="0" anchor="ctr">
            <a:normAutofit fontScale="92500" lnSpcReduction="10000"/>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2400" b="1" i="0" kern="1200">
                <a:solidFill>
                  <a:srgbClr val="026CB6"/>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a:t>
            </a:r>
          </a:p>
        </p:txBody>
      </p:sp>
      <p:sp>
        <p:nvSpPr>
          <p:cNvPr id="10" name="Text Placeholder 33"/>
          <p:cNvSpPr txBox="1">
            <a:spLocks/>
          </p:cNvSpPr>
          <p:nvPr/>
        </p:nvSpPr>
        <p:spPr>
          <a:xfrm>
            <a:off x="2952418" y="1388239"/>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14" name="Rounded Rectangle 13"/>
          <p:cNvSpPr/>
          <p:nvPr/>
        </p:nvSpPr>
        <p:spPr>
          <a:xfrm>
            <a:off x="1936683" y="4408253"/>
            <a:ext cx="5757630" cy="398525"/>
          </a:xfrm>
          <a:prstGeom prst="roundRect">
            <a:avLst/>
          </a:prstGeom>
          <a:solidFill>
            <a:schemeClr val="bg1">
              <a:alpha val="25000"/>
            </a:schemeClr>
          </a:solidFill>
          <a:ln>
            <a:solidFill>
              <a:schemeClr val="bg1">
                <a:lumMod val="75000"/>
              </a:schemeClr>
            </a:solidFill>
          </a:ln>
          <a:effectLst>
            <a:outerShdw blurRad="40000" dist="48387"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32"/>
          <p:cNvSpPr txBox="1">
            <a:spLocks/>
          </p:cNvSpPr>
          <p:nvPr/>
        </p:nvSpPr>
        <p:spPr>
          <a:xfrm>
            <a:off x="1916169" y="4408253"/>
            <a:ext cx="952500" cy="406400"/>
          </a:xfrm>
          <a:prstGeom prst="rect">
            <a:avLst/>
          </a:prstGeom>
        </p:spPr>
        <p:txBody>
          <a:bodyPr vert="horz" lIns="91440" tIns="45720" rIns="91440" bIns="45720" rtlCol="0" anchor="ctr">
            <a:normAutofit fontScale="92500" lnSpcReduction="10000"/>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2400" b="1" i="0" kern="1200">
                <a:solidFill>
                  <a:srgbClr val="026CB6"/>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5</a:t>
            </a:r>
          </a:p>
        </p:txBody>
      </p:sp>
      <p:sp>
        <p:nvSpPr>
          <p:cNvPr id="16" name="Text Placeholder 33"/>
          <p:cNvSpPr txBox="1">
            <a:spLocks/>
          </p:cNvSpPr>
          <p:nvPr/>
        </p:nvSpPr>
        <p:spPr>
          <a:xfrm>
            <a:off x="2925819" y="440825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17" name="Rounded Rectangle 16"/>
          <p:cNvSpPr/>
          <p:nvPr/>
        </p:nvSpPr>
        <p:spPr>
          <a:xfrm>
            <a:off x="1936683" y="3661203"/>
            <a:ext cx="5757630" cy="412380"/>
          </a:xfrm>
          <a:prstGeom prst="roundRect">
            <a:avLst/>
          </a:prstGeom>
          <a:solidFill>
            <a:schemeClr val="bg1">
              <a:alpha val="25000"/>
            </a:schemeClr>
          </a:solidFill>
          <a:ln>
            <a:solidFill>
              <a:schemeClr val="bg1">
                <a:lumMod val="75000"/>
              </a:schemeClr>
            </a:solidFill>
          </a:ln>
          <a:effectLst>
            <a:outerShdw blurRad="40000" dist="48387"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32"/>
          <p:cNvSpPr txBox="1">
            <a:spLocks/>
          </p:cNvSpPr>
          <p:nvPr/>
        </p:nvSpPr>
        <p:spPr>
          <a:xfrm>
            <a:off x="1916169" y="3661203"/>
            <a:ext cx="952500" cy="406400"/>
          </a:xfrm>
          <a:prstGeom prst="rect">
            <a:avLst/>
          </a:prstGeom>
        </p:spPr>
        <p:txBody>
          <a:bodyPr vert="horz" lIns="91440" tIns="45720" rIns="91440" bIns="45720" rtlCol="0" anchor="ctr">
            <a:normAutofit fontScale="92500" lnSpcReduction="10000"/>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2400" b="1" i="0" kern="1200">
                <a:solidFill>
                  <a:srgbClr val="026CB6"/>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4</a:t>
            </a:r>
          </a:p>
        </p:txBody>
      </p:sp>
      <p:sp>
        <p:nvSpPr>
          <p:cNvPr id="19" name="Text Placeholder 33"/>
          <p:cNvSpPr txBox="1">
            <a:spLocks/>
          </p:cNvSpPr>
          <p:nvPr/>
        </p:nvSpPr>
        <p:spPr>
          <a:xfrm>
            <a:off x="2925819" y="366120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20" name="Rounded Rectangle 19"/>
          <p:cNvSpPr/>
          <p:nvPr/>
        </p:nvSpPr>
        <p:spPr>
          <a:xfrm>
            <a:off x="1939673" y="2917143"/>
            <a:ext cx="5754640" cy="406400"/>
          </a:xfrm>
          <a:prstGeom prst="roundRect">
            <a:avLst/>
          </a:prstGeom>
          <a:solidFill>
            <a:schemeClr val="bg1">
              <a:alpha val="25000"/>
            </a:schemeClr>
          </a:solidFill>
          <a:ln>
            <a:solidFill>
              <a:schemeClr val="bg1">
                <a:lumMod val="75000"/>
              </a:schemeClr>
            </a:solidFill>
          </a:ln>
          <a:effectLst>
            <a:outerShdw blurRad="40000" dist="48387"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Placeholder 32"/>
          <p:cNvSpPr txBox="1">
            <a:spLocks/>
          </p:cNvSpPr>
          <p:nvPr/>
        </p:nvSpPr>
        <p:spPr>
          <a:xfrm>
            <a:off x="1919159" y="2917143"/>
            <a:ext cx="952500" cy="406400"/>
          </a:xfrm>
          <a:prstGeom prst="rect">
            <a:avLst/>
          </a:prstGeom>
        </p:spPr>
        <p:txBody>
          <a:bodyPr vert="horz" lIns="91440" tIns="45720" rIns="91440" bIns="45720" rtlCol="0" anchor="ctr">
            <a:normAutofit fontScale="92500" lnSpcReduction="10000"/>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2400" b="1" i="0" kern="1200">
                <a:solidFill>
                  <a:srgbClr val="026CB6"/>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3</a:t>
            </a:r>
          </a:p>
        </p:txBody>
      </p:sp>
      <p:sp>
        <p:nvSpPr>
          <p:cNvPr id="22" name="Text Placeholder 33"/>
          <p:cNvSpPr txBox="1">
            <a:spLocks/>
          </p:cNvSpPr>
          <p:nvPr/>
        </p:nvSpPr>
        <p:spPr>
          <a:xfrm>
            <a:off x="2928809" y="291714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23" name="Rectangle 22"/>
          <p:cNvSpPr/>
          <p:nvPr/>
        </p:nvSpPr>
        <p:spPr>
          <a:xfrm>
            <a:off x="2871658" y="2917143"/>
            <a:ext cx="4542521" cy="406400"/>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 Placeholder 27"/>
          <p:cNvSpPr>
            <a:spLocks noGrp="1"/>
          </p:cNvSpPr>
          <p:nvPr>
            <p:ph type="body" sz="quarter" idx="4294967295"/>
          </p:nvPr>
        </p:nvSpPr>
        <p:spPr>
          <a:xfrm>
            <a:off x="2913858" y="2900297"/>
            <a:ext cx="4500318" cy="423245"/>
          </a:xfrm>
          <a:prstGeom prst="rect">
            <a:avLst/>
          </a:prstGeom>
        </p:spPr>
        <p:txBody>
          <a:bodyPr>
            <a:noAutofit/>
          </a:bodyPr>
          <a:lstStyle/>
          <a:p>
            <a:r>
              <a:rPr lang="en-US" sz="1700" dirty="0">
                <a:solidFill>
                  <a:schemeClr val="bg1"/>
                </a:solidFill>
              </a:rPr>
              <a:t>Categories For Consideration</a:t>
            </a:r>
          </a:p>
        </p:txBody>
      </p:sp>
      <p:sp>
        <p:nvSpPr>
          <p:cNvPr id="25" name="Text Placeholder 33"/>
          <p:cNvSpPr txBox="1">
            <a:spLocks/>
          </p:cNvSpPr>
          <p:nvPr/>
        </p:nvSpPr>
        <p:spPr>
          <a:xfrm>
            <a:off x="2916858" y="366718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26" name="Rectangle 25"/>
          <p:cNvSpPr/>
          <p:nvPr/>
        </p:nvSpPr>
        <p:spPr>
          <a:xfrm>
            <a:off x="2859707" y="3667183"/>
            <a:ext cx="4554471" cy="406400"/>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 Placeholder 27"/>
          <p:cNvSpPr>
            <a:spLocks noGrp="1"/>
          </p:cNvSpPr>
          <p:nvPr>
            <p:ph type="body" sz="quarter" idx="4294967295"/>
          </p:nvPr>
        </p:nvSpPr>
        <p:spPr>
          <a:xfrm>
            <a:off x="2901908" y="3650337"/>
            <a:ext cx="4512268" cy="423245"/>
          </a:xfrm>
          <a:prstGeom prst="rect">
            <a:avLst/>
          </a:prstGeom>
        </p:spPr>
        <p:txBody>
          <a:bodyPr>
            <a:normAutofit/>
          </a:bodyPr>
          <a:lstStyle/>
          <a:p>
            <a:r>
              <a:rPr lang="en-US" sz="1800" dirty="0">
                <a:solidFill>
                  <a:srgbClr val="FFFFFF"/>
                </a:solidFill>
              </a:rPr>
              <a:t>Eligible Objective Evidence</a:t>
            </a:r>
          </a:p>
        </p:txBody>
      </p:sp>
      <p:sp>
        <p:nvSpPr>
          <p:cNvPr id="28" name="Text Placeholder 33"/>
          <p:cNvSpPr txBox="1">
            <a:spLocks/>
          </p:cNvSpPr>
          <p:nvPr/>
        </p:nvSpPr>
        <p:spPr>
          <a:xfrm>
            <a:off x="2904907" y="441722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29" name="Rectangle 28"/>
          <p:cNvSpPr/>
          <p:nvPr/>
        </p:nvSpPr>
        <p:spPr>
          <a:xfrm>
            <a:off x="2847756" y="4417223"/>
            <a:ext cx="4566421" cy="397430"/>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27"/>
          <p:cNvSpPr>
            <a:spLocks noGrp="1"/>
          </p:cNvSpPr>
          <p:nvPr>
            <p:ph type="body" sz="quarter" idx="4294967295"/>
          </p:nvPr>
        </p:nvSpPr>
        <p:spPr>
          <a:xfrm>
            <a:off x="2889956" y="4400378"/>
            <a:ext cx="4524223" cy="406400"/>
          </a:xfrm>
          <a:prstGeom prst="rect">
            <a:avLst/>
          </a:prstGeom>
        </p:spPr>
        <p:txBody>
          <a:bodyPr>
            <a:normAutofit/>
          </a:bodyPr>
          <a:lstStyle/>
          <a:p>
            <a:r>
              <a:rPr lang="en-US" sz="1800" dirty="0">
                <a:solidFill>
                  <a:srgbClr val="FFFFFF"/>
                </a:solidFill>
              </a:rPr>
              <a:t>Screening and Selection Process</a:t>
            </a:r>
          </a:p>
        </p:txBody>
      </p:sp>
      <p:sp>
        <p:nvSpPr>
          <p:cNvPr id="34" name="Text Placeholder 33"/>
          <p:cNvSpPr txBox="1">
            <a:spLocks/>
          </p:cNvSpPr>
          <p:nvPr/>
        </p:nvSpPr>
        <p:spPr>
          <a:xfrm>
            <a:off x="2898643" y="1394228"/>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35" name="Rectangle 34"/>
          <p:cNvSpPr/>
          <p:nvPr/>
        </p:nvSpPr>
        <p:spPr>
          <a:xfrm>
            <a:off x="2841492" y="1394228"/>
            <a:ext cx="4572688" cy="400411"/>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 Placeholder 27"/>
          <p:cNvSpPr>
            <a:spLocks noGrp="1"/>
          </p:cNvSpPr>
          <p:nvPr>
            <p:ph type="body" sz="quarter" idx="4294967295"/>
          </p:nvPr>
        </p:nvSpPr>
        <p:spPr>
          <a:xfrm>
            <a:off x="2883692" y="1377383"/>
            <a:ext cx="4530484" cy="406400"/>
          </a:xfrm>
          <a:prstGeom prst="rect">
            <a:avLst/>
          </a:prstGeom>
        </p:spPr>
        <p:txBody>
          <a:bodyPr>
            <a:noAutofit/>
          </a:bodyPr>
          <a:lstStyle/>
          <a:p>
            <a:r>
              <a:rPr lang="en-US" sz="1800" dirty="0">
                <a:solidFill>
                  <a:srgbClr val="FFFFFF"/>
                </a:solidFill>
              </a:rPr>
              <a:t>About The ASQ Edwards Medal</a:t>
            </a:r>
          </a:p>
        </p:txBody>
      </p:sp>
      <p:sp>
        <p:nvSpPr>
          <p:cNvPr id="37" name="Text Placeholder 33"/>
          <p:cNvSpPr txBox="1">
            <a:spLocks/>
          </p:cNvSpPr>
          <p:nvPr/>
        </p:nvSpPr>
        <p:spPr>
          <a:xfrm>
            <a:off x="2886682" y="605384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39" name="Text Placeholder 27"/>
          <p:cNvSpPr>
            <a:spLocks noGrp="1"/>
          </p:cNvSpPr>
          <p:nvPr>
            <p:ph type="body" sz="quarter" idx="4294967295"/>
          </p:nvPr>
        </p:nvSpPr>
        <p:spPr>
          <a:xfrm>
            <a:off x="2871732" y="6036998"/>
            <a:ext cx="4076700" cy="406400"/>
          </a:xfrm>
          <a:prstGeom prst="rect">
            <a:avLst/>
          </a:prstGeom>
        </p:spPr>
        <p:txBody>
          <a:bodyPr/>
          <a:lstStyle/>
          <a:p>
            <a:r>
              <a:rPr lang="en-US" sz="1800" dirty="0">
                <a:solidFill>
                  <a:srgbClr val="FFFFFF"/>
                </a:solidFill>
              </a:rPr>
              <a:t>Workshop </a:t>
            </a:r>
          </a:p>
        </p:txBody>
      </p:sp>
      <p:sp>
        <p:nvSpPr>
          <p:cNvPr id="46" name="Rounded Rectangle 45"/>
          <p:cNvSpPr/>
          <p:nvPr/>
        </p:nvSpPr>
        <p:spPr>
          <a:xfrm>
            <a:off x="1955445" y="2158613"/>
            <a:ext cx="5738868" cy="395544"/>
          </a:xfrm>
          <a:prstGeom prst="roundRect">
            <a:avLst/>
          </a:prstGeom>
          <a:solidFill>
            <a:schemeClr val="bg1">
              <a:alpha val="25000"/>
            </a:schemeClr>
          </a:solidFill>
          <a:ln>
            <a:solidFill>
              <a:schemeClr val="bg1">
                <a:lumMod val="75000"/>
              </a:schemeClr>
            </a:solidFill>
          </a:ln>
          <a:effectLst>
            <a:outerShdw blurRad="40000" dist="48387"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 Placeholder 32"/>
          <p:cNvSpPr txBox="1">
            <a:spLocks/>
          </p:cNvSpPr>
          <p:nvPr/>
        </p:nvSpPr>
        <p:spPr>
          <a:xfrm>
            <a:off x="1934931" y="2158613"/>
            <a:ext cx="952500" cy="406400"/>
          </a:xfrm>
          <a:prstGeom prst="rect">
            <a:avLst/>
          </a:prstGeom>
        </p:spPr>
        <p:txBody>
          <a:bodyPr vert="horz" lIns="91440" tIns="45720" rIns="91440" bIns="45720" rtlCol="0" anchor="ctr">
            <a:normAutofit fontScale="92500" lnSpcReduction="10000"/>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2400" b="1" i="0" kern="1200">
                <a:solidFill>
                  <a:srgbClr val="026CB6"/>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2</a:t>
            </a:r>
          </a:p>
        </p:txBody>
      </p:sp>
      <p:sp>
        <p:nvSpPr>
          <p:cNvPr id="48" name="Text Placeholder 33"/>
          <p:cNvSpPr txBox="1">
            <a:spLocks/>
          </p:cNvSpPr>
          <p:nvPr/>
        </p:nvSpPr>
        <p:spPr>
          <a:xfrm>
            <a:off x="2959522" y="2158613"/>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49" name="Text Placeholder 33"/>
          <p:cNvSpPr txBox="1">
            <a:spLocks/>
          </p:cNvSpPr>
          <p:nvPr/>
        </p:nvSpPr>
        <p:spPr>
          <a:xfrm>
            <a:off x="2905747" y="2164602"/>
            <a:ext cx="4076700" cy="406400"/>
          </a:xfrm>
          <a:prstGeom prst="rect">
            <a:avLst/>
          </a:prstGeom>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600" b="0" i="0" kern="1200">
                <a:solidFill>
                  <a:schemeClr val="bg1"/>
                </a:solidFill>
                <a:latin typeface="Arial (Body)"/>
                <a:ea typeface="+mn-ea"/>
                <a:cs typeface="Arial (Body)"/>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Efficient Verification)</a:t>
            </a:r>
          </a:p>
        </p:txBody>
      </p:sp>
      <p:sp>
        <p:nvSpPr>
          <p:cNvPr id="50" name="Rectangle 49"/>
          <p:cNvSpPr/>
          <p:nvPr/>
        </p:nvSpPr>
        <p:spPr>
          <a:xfrm>
            <a:off x="2848596" y="2164602"/>
            <a:ext cx="4565583" cy="389555"/>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 Placeholder 27"/>
          <p:cNvSpPr>
            <a:spLocks noGrp="1"/>
          </p:cNvSpPr>
          <p:nvPr>
            <p:ph type="body" sz="quarter" idx="4294967295"/>
          </p:nvPr>
        </p:nvSpPr>
        <p:spPr>
          <a:xfrm>
            <a:off x="2890796" y="2147756"/>
            <a:ext cx="4523380" cy="423245"/>
          </a:xfrm>
          <a:prstGeom prst="rect">
            <a:avLst/>
          </a:prstGeom>
        </p:spPr>
        <p:txBody>
          <a:bodyPr>
            <a:noAutofit/>
          </a:bodyPr>
          <a:lstStyle/>
          <a:p>
            <a:r>
              <a:rPr lang="en-US" sz="1800" dirty="0">
                <a:solidFill>
                  <a:srgbClr val="FFFFFF"/>
                </a:solidFill>
              </a:rPr>
              <a:t>George Edwards and Edwards Medalists</a:t>
            </a:r>
          </a:p>
        </p:txBody>
      </p:sp>
    </p:spTree>
    <p:extLst>
      <p:ext uri="{BB962C8B-B14F-4D97-AF65-F5344CB8AC3E}">
        <p14:creationId xmlns:p14="http://schemas.microsoft.com/office/powerpoint/2010/main" val="146309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a:t>1 – Who does The Edwards Medal recognize?</a:t>
            </a:r>
            <a:endParaRPr lang="en-US" sz="3200" dirty="0"/>
          </a:p>
        </p:txBody>
      </p:sp>
      <p:sp>
        <p:nvSpPr>
          <p:cNvPr id="6" name="Text Placeholder 5"/>
          <p:cNvSpPr>
            <a:spLocks noGrp="1"/>
          </p:cNvSpPr>
          <p:nvPr>
            <p:ph type="body" sz="quarter" idx="10"/>
          </p:nvPr>
        </p:nvSpPr>
        <p:spPr>
          <a:xfrm>
            <a:off x="996694" y="901782"/>
            <a:ext cx="7249382" cy="5410005"/>
          </a:xfrm>
        </p:spPr>
        <p:txBody>
          <a:bodyPr>
            <a:normAutofit/>
          </a:bodyPr>
          <a:lstStyle/>
          <a:p>
            <a:r>
              <a:rPr lang="en-US" sz="2400" dirty="0">
                <a:solidFill>
                  <a:srgbClr val="000000"/>
                </a:solidFill>
                <a:ea typeface="Arial"/>
              </a:rPr>
              <a:t>    </a:t>
            </a:r>
          </a:p>
          <a:p>
            <a:r>
              <a:rPr lang="en-US" sz="2400" dirty="0">
                <a:solidFill>
                  <a:srgbClr val="000000"/>
                </a:solidFill>
                <a:ea typeface="Arial"/>
              </a:rPr>
              <a:t>    The ASQ Edwards Medal is presented to the individual who has demonstrated the most outstanding leadership in the application of modern quality control methods, especially through organizing and administering such work. </a:t>
            </a:r>
            <a:r>
              <a:rPr lang="en-US" sz="2400" dirty="0">
                <a:hlinkClick r:id="rId2"/>
              </a:rPr>
              <a:t>https://asq.org/about-asq/asq-awards/edwards</a:t>
            </a:r>
            <a:endParaRPr lang="en-US" sz="2400" dirty="0">
              <a:solidFill>
                <a:srgbClr val="000000"/>
              </a:solidFill>
              <a:ea typeface="Arial"/>
            </a:endParaRPr>
          </a:p>
          <a:p>
            <a:endParaRPr lang="en-US" sz="2400" dirty="0"/>
          </a:p>
          <a:p>
            <a:r>
              <a:rPr lang="en-US" sz="2400" dirty="0"/>
              <a:t>    This medal recognizes a top Quality functional leader in an organization or enterprise.</a:t>
            </a: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 What was George Edwards’ legacy?  </a:t>
            </a:r>
            <a:r>
              <a:rPr lang="en-US" dirty="0"/>
              <a:t> </a:t>
            </a:r>
          </a:p>
        </p:txBody>
      </p:sp>
      <p:sp>
        <p:nvSpPr>
          <p:cNvPr id="3" name="Text Placeholder 2"/>
          <p:cNvSpPr>
            <a:spLocks noGrp="1"/>
          </p:cNvSpPr>
          <p:nvPr>
            <p:ph type="body" sz="quarter" idx="10"/>
          </p:nvPr>
        </p:nvSpPr>
        <p:spPr>
          <a:xfrm>
            <a:off x="996694" y="1243585"/>
            <a:ext cx="7743447" cy="1912309"/>
          </a:xfrm>
        </p:spPr>
        <p:txBody>
          <a:bodyPr>
            <a:normAutofit/>
          </a:bodyPr>
          <a:lstStyle/>
          <a:p>
            <a:r>
              <a:rPr lang="en-US" sz="1400" dirty="0">
                <a:solidFill>
                  <a:schemeClr val="bg1"/>
                </a:solidFill>
              </a:rPr>
              <a:t>One of the steps in the TC webinar process was that after a number of webinars had been run, that the content be reviewed by an objective reviewer to determine if the series continue, adjust, or stop. Dani had agreed to take that challenge, and came to the conclusion that the content, duration and presentation styles were too inconsistent and not meeting basic criteria for a Quality webinar. The effort will transition into the development of a proposal (advanced by Dani)  to do short, concise adverts using a single voice (voice over slides) and a standard template to control content and time.</a:t>
            </a:r>
          </a:p>
        </p:txBody>
      </p:sp>
      <p:sp>
        <p:nvSpPr>
          <p:cNvPr id="4" name="TextBox 3"/>
          <p:cNvSpPr txBox="1"/>
          <p:nvPr/>
        </p:nvSpPr>
        <p:spPr>
          <a:xfrm>
            <a:off x="459141" y="901779"/>
            <a:ext cx="2490005" cy="1815882"/>
          </a:xfrm>
          <a:prstGeom prst="rect">
            <a:avLst/>
          </a:prstGeom>
          <a:noFill/>
        </p:spPr>
        <p:txBody>
          <a:bodyPr wrap="square" rtlCol="0">
            <a:spAutoFit/>
          </a:bodyPr>
          <a:lstStyle/>
          <a:p>
            <a:r>
              <a:rPr lang="en-US" sz="2800" dirty="0"/>
              <a:t>			</a:t>
            </a:r>
          </a:p>
          <a:p>
            <a:endParaRPr lang="en-US" sz="2800" dirty="0"/>
          </a:p>
          <a:p>
            <a:endParaRPr lang="en-US" sz="2800" dirty="0"/>
          </a:p>
          <a:p>
            <a:endParaRPr lang="en-US" sz="2800" dirty="0"/>
          </a:p>
        </p:txBody>
      </p:sp>
      <p:pic>
        <p:nvPicPr>
          <p:cNvPr id="5" name="Picture 4"/>
          <p:cNvPicPr>
            <a:picLocks noChangeAspect="1"/>
          </p:cNvPicPr>
          <p:nvPr/>
        </p:nvPicPr>
        <p:blipFill>
          <a:blip r:embed="rId2"/>
          <a:stretch>
            <a:fillRect/>
          </a:stretch>
        </p:blipFill>
        <p:spPr>
          <a:xfrm>
            <a:off x="641856" y="1523463"/>
            <a:ext cx="1617443" cy="2121966"/>
          </a:xfrm>
          <a:prstGeom prst="rect">
            <a:avLst/>
          </a:prstGeom>
        </p:spPr>
      </p:pic>
      <p:sp>
        <p:nvSpPr>
          <p:cNvPr id="6" name="TextBox 5"/>
          <p:cNvSpPr txBox="1"/>
          <p:nvPr/>
        </p:nvSpPr>
        <p:spPr>
          <a:xfrm>
            <a:off x="365760" y="5025081"/>
            <a:ext cx="8374381" cy="738664"/>
          </a:xfrm>
          <a:prstGeom prst="rect">
            <a:avLst/>
          </a:prstGeom>
          <a:noFill/>
        </p:spPr>
        <p:txBody>
          <a:bodyPr wrap="square" rtlCol="0">
            <a:spAutoFit/>
          </a:bodyPr>
          <a:lstStyle/>
          <a:p>
            <a:pPr algn="ctr"/>
            <a:r>
              <a:rPr lang="en-US" sz="2400" dirty="0">
                <a:hlinkClick r:id="rId3"/>
              </a:rPr>
              <a:t>https://asq.org/about-asq/honorary-members/edwards</a:t>
            </a:r>
            <a:r>
              <a:rPr lang="en-US" sz="2400" dirty="0"/>
              <a:t> </a:t>
            </a:r>
          </a:p>
          <a:p>
            <a:endParaRPr lang="en-US" dirty="0"/>
          </a:p>
        </p:txBody>
      </p:sp>
      <p:sp>
        <p:nvSpPr>
          <p:cNvPr id="8" name="TextBox 7"/>
          <p:cNvSpPr txBox="1"/>
          <p:nvPr/>
        </p:nvSpPr>
        <p:spPr>
          <a:xfrm>
            <a:off x="2442014" y="1295239"/>
            <a:ext cx="6237103" cy="3539430"/>
          </a:xfrm>
          <a:prstGeom prst="rect">
            <a:avLst/>
          </a:prstGeom>
          <a:noFill/>
        </p:spPr>
        <p:txBody>
          <a:bodyPr wrap="square" rtlCol="0">
            <a:spAutoFit/>
          </a:bodyPr>
          <a:lstStyle/>
          <a:p>
            <a:r>
              <a:rPr lang="en-US" sz="3200" dirty="0"/>
              <a:t>George </a:t>
            </a:r>
            <a:r>
              <a:rPr lang="en-US" sz="3200" dirty="0" err="1"/>
              <a:t>DeForest</a:t>
            </a:r>
            <a:r>
              <a:rPr lang="en-US" sz="3200" dirty="0"/>
              <a:t> Edwards, </a:t>
            </a:r>
            <a:r>
              <a:rPr lang="en-US" sz="3200" b="1" u="sng" dirty="0"/>
              <a:t>the first president of ASQ </a:t>
            </a:r>
            <a:r>
              <a:rPr lang="en-US" sz="3200" dirty="0"/>
              <a:t>(1946-48), was the head of the inspection engineering department of Bell Telephone Laboratories and was Bell’s director of quality assurance, where he made many contributions. </a:t>
            </a:r>
          </a:p>
        </p:txBody>
      </p:sp>
    </p:spTree>
    <p:extLst>
      <p:ext uri="{BB962C8B-B14F-4D97-AF65-F5344CB8AC3E}">
        <p14:creationId xmlns:p14="http://schemas.microsoft.com/office/powerpoint/2010/main" val="185007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 Who has the Edwards Medal recognized?  </a:t>
            </a:r>
            <a:endParaRPr lang="en-US" dirty="0"/>
          </a:p>
        </p:txBody>
      </p:sp>
      <p:sp>
        <p:nvSpPr>
          <p:cNvPr id="3" name="Text Placeholder 2"/>
          <p:cNvSpPr>
            <a:spLocks noGrp="1"/>
          </p:cNvSpPr>
          <p:nvPr>
            <p:ph type="body" sz="quarter" idx="10"/>
          </p:nvPr>
        </p:nvSpPr>
        <p:spPr>
          <a:xfrm>
            <a:off x="996694" y="1243585"/>
            <a:ext cx="7743447" cy="1912309"/>
          </a:xfrm>
        </p:spPr>
        <p:txBody>
          <a:bodyPr>
            <a:normAutofit/>
          </a:bodyPr>
          <a:lstStyle/>
          <a:p>
            <a:r>
              <a:rPr lang="en-US" sz="1400" dirty="0">
                <a:solidFill>
                  <a:schemeClr val="bg1"/>
                </a:solidFill>
              </a:rPr>
              <a:t>One of the steps in the TC webinar process was that after a number of webinars had been run, that the content be reviewed by an objective reviewer to determine if the series continue, adjust, or stop. Dani had agreed to take that challenge, and came to the conclusion that the content, duration and presentation styles were too inconsistent and not meeting basic criteria for a Quality webinar. The effort will transition into the development of a proposal (advanced by Dani)  to do short, concise adverts using a single voice (voice over slides) and a standard template to control content and time.</a:t>
            </a:r>
          </a:p>
        </p:txBody>
      </p:sp>
      <p:sp>
        <p:nvSpPr>
          <p:cNvPr id="4" name="TextBox 3"/>
          <p:cNvSpPr txBox="1"/>
          <p:nvPr/>
        </p:nvSpPr>
        <p:spPr>
          <a:xfrm>
            <a:off x="459141" y="867489"/>
            <a:ext cx="8635838" cy="4832092"/>
          </a:xfrm>
          <a:prstGeom prst="rect">
            <a:avLst/>
          </a:prstGeom>
          <a:noFill/>
        </p:spPr>
        <p:txBody>
          <a:bodyPr wrap="square" rtlCol="0">
            <a:spAutoFit/>
          </a:bodyPr>
          <a:lstStyle/>
          <a:p>
            <a:r>
              <a:rPr lang="en-US" sz="2800" dirty="0"/>
              <a:t>The recipients represent an elite tier of Quality figures  who inspired their own ASQ Medals:</a:t>
            </a:r>
          </a:p>
          <a:p>
            <a:pPr marL="1714500" lvl="3" indent="-342900">
              <a:buFont typeface="Wingdings" panose="05000000000000000000" pitchFamily="2" charset="2"/>
              <a:buChar char="v"/>
            </a:pPr>
            <a:r>
              <a:rPr lang="en-US" sz="2800" dirty="0"/>
              <a:t>1997	Spencer Hutchens Jr.</a:t>
            </a:r>
          </a:p>
          <a:p>
            <a:pPr marL="1714500" lvl="3" indent="-342900">
              <a:buFont typeface="Wingdings" panose="05000000000000000000" pitchFamily="2" charset="2"/>
              <a:buChar char="v"/>
            </a:pPr>
            <a:r>
              <a:rPr lang="en-US" sz="2800" dirty="0"/>
              <a:t>1993	John D. </a:t>
            </a:r>
            <a:r>
              <a:rPr lang="en-US" sz="2800" dirty="0" err="1"/>
              <a:t>Hromi</a:t>
            </a:r>
            <a:endParaRPr lang="en-US" sz="2800" dirty="0"/>
          </a:p>
          <a:p>
            <a:pPr marL="1714500" lvl="3" indent="-342900">
              <a:buFont typeface="Wingdings" panose="05000000000000000000" pitchFamily="2" charset="2"/>
              <a:buChar char="v"/>
            </a:pPr>
            <a:r>
              <a:rPr lang="en-US" sz="2800" dirty="0"/>
              <a:t>1982	Thomas C. McDermott Jr.</a:t>
            </a:r>
          </a:p>
          <a:p>
            <a:pPr marL="1714500" lvl="3" indent="-342900">
              <a:buFont typeface="Wingdings" panose="05000000000000000000" pitchFamily="2" charset="2"/>
              <a:buChar char="v"/>
            </a:pPr>
            <a:r>
              <a:rPr lang="en-US" sz="2800" dirty="0"/>
              <a:t>1981	Philip B. Crosby</a:t>
            </a:r>
          </a:p>
          <a:p>
            <a:pPr marL="1714500" lvl="3" indent="-342900">
              <a:buFont typeface="Wingdings" panose="05000000000000000000" pitchFamily="2" charset="2"/>
              <a:buChar char="v"/>
            </a:pPr>
            <a:r>
              <a:rPr lang="en-US" sz="2800" dirty="0"/>
              <a:t>1972	E. Jack Lancaster</a:t>
            </a:r>
          </a:p>
          <a:p>
            <a:pPr marL="1714500" lvl="3" indent="-342900">
              <a:buFont typeface="Wingdings" panose="05000000000000000000" pitchFamily="2" charset="2"/>
              <a:buChar char="v"/>
            </a:pPr>
            <a:r>
              <a:rPr lang="en-US" sz="2800" dirty="0"/>
              <a:t>1969	Dorian </a:t>
            </a:r>
            <a:r>
              <a:rPr lang="en-US" sz="2800" dirty="0" err="1"/>
              <a:t>Shainin</a:t>
            </a:r>
            <a:endParaRPr lang="en-US" sz="2800" dirty="0"/>
          </a:p>
          <a:p>
            <a:pPr marL="1714500" lvl="3" indent="-342900">
              <a:buFont typeface="Wingdings" panose="05000000000000000000" pitchFamily="2" charset="2"/>
              <a:buChar char="v"/>
            </a:pPr>
            <a:r>
              <a:rPr lang="en-US" sz="2800" dirty="0"/>
              <a:t>1965	Armand V. </a:t>
            </a:r>
            <a:r>
              <a:rPr lang="en-US" sz="2800" dirty="0" err="1"/>
              <a:t>Feigenbaum</a:t>
            </a:r>
            <a:endParaRPr lang="en-US" sz="2800" dirty="0"/>
          </a:p>
          <a:p>
            <a:pPr marL="1714500" lvl="3" indent="-342900">
              <a:buFont typeface="Wingdings" panose="05000000000000000000" pitchFamily="2" charset="2"/>
              <a:buChar char="v"/>
            </a:pPr>
            <a:r>
              <a:rPr lang="en-US" sz="2800" dirty="0"/>
              <a:t>1961	Joseph M. </a:t>
            </a:r>
            <a:r>
              <a:rPr lang="en-US" sz="2800" dirty="0" err="1"/>
              <a:t>Juran</a:t>
            </a:r>
            <a:endParaRPr lang="en-US" sz="2800" dirty="0"/>
          </a:p>
          <a:p>
            <a:r>
              <a:rPr lang="en-US" sz="2800" dirty="0">
                <a:hlinkClick r:id="rId2"/>
              </a:rPr>
              <a:t>https://asq.org/about-asq/asq-awards/honors/edwards</a:t>
            </a:r>
            <a:endParaRPr lang="en-US" sz="2800" dirty="0"/>
          </a:p>
        </p:txBody>
      </p:sp>
    </p:spTree>
    <p:extLst>
      <p:ext uri="{BB962C8B-B14F-4D97-AF65-F5344CB8AC3E}">
        <p14:creationId xmlns:p14="http://schemas.microsoft.com/office/powerpoint/2010/main" val="116536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542462" cy="749808"/>
          </a:xfrm>
        </p:spPr>
        <p:txBody>
          <a:bodyPr>
            <a:normAutofit/>
          </a:bodyPr>
          <a:lstStyle/>
          <a:p>
            <a:r>
              <a:rPr lang="en-US" b="1" dirty="0"/>
              <a:t>3 – Categories for Consideration</a:t>
            </a:r>
            <a:endParaRPr lang="en-US" dirty="0"/>
          </a:p>
        </p:txBody>
      </p:sp>
      <p:sp>
        <p:nvSpPr>
          <p:cNvPr id="6" name="Text Placeholder 5"/>
          <p:cNvSpPr>
            <a:spLocks noGrp="1"/>
          </p:cNvSpPr>
          <p:nvPr>
            <p:ph type="body" sz="quarter" idx="10"/>
          </p:nvPr>
        </p:nvSpPr>
        <p:spPr>
          <a:xfrm>
            <a:off x="728346" y="883108"/>
            <a:ext cx="8415654" cy="5596744"/>
          </a:xfrm>
        </p:spPr>
        <p:txBody>
          <a:bodyPr>
            <a:noAutofit/>
          </a:bodyPr>
          <a:lstStyle/>
          <a:p>
            <a:pPr>
              <a:spcBef>
                <a:spcPts val="0"/>
              </a:spcBef>
            </a:pPr>
            <a:r>
              <a:rPr lang="en-US" sz="2000" dirty="0">
                <a:solidFill>
                  <a:srgbClr val="000000"/>
                </a:solidFill>
                <a:ea typeface="Arial"/>
              </a:rPr>
              <a:t>Candidates for the ASQ Edwards Medal are scored </a:t>
            </a:r>
          </a:p>
          <a:p>
            <a:pPr>
              <a:spcBef>
                <a:spcPts val="0"/>
              </a:spcBef>
            </a:pPr>
            <a:r>
              <a:rPr lang="en-US" sz="2000" dirty="0">
                <a:solidFill>
                  <a:srgbClr val="000000"/>
                </a:solidFill>
                <a:ea typeface="Arial"/>
              </a:rPr>
              <a:t>based on their accomplishments within these Categories:</a:t>
            </a:r>
          </a:p>
          <a:p>
            <a:pPr>
              <a:spcBef>
                <a:spcPts val="0"/>
              </a:spcBef>
            </a:pPr>
            <a:endParaRPr lang="en-US" sz="2000" b="1" dirty="0">
              <a:solidFill>
                <a:srgbClr val="000000"/>
              </a:solidFill>
              <a:ea typeface="Arial"/>
            </a:endParaRPr>
          </a:p>
          <a:p>
            <a:pPr marL="514350" indent="-514350">
              <a:spcBef>
                <a:spcPts val="0"/>
              </a:spcBef>
              <a:buFont typeface="+mj-lt"/>
              <a:buAutoNum type="romanUcPeriod"/>
            </a:pPr>
            <a:r>
              <a:rPr lang="en-US" sz="2000" dirty="0">
                <a:solidFill>
                  <a:srgbClr val="000000"/>
                </a:solidFill>
                <a:ea typeface="Arial"/>
              </a:rPr>
              <a:t>Technical Competence</a:t>
            </a:r>
          </a:p>
          <a:p>
            <a:pPr marL="514350" indent="-514350">
              <a:spcBef>
                <a:spcPts val="0"/>
              </a:spcBef>
              <a:buFont typeface="+mj-lt"/>
              <a:buAutoNum type="romanUcPeriod"/>
            </a:pPr>
            <a:r>
              <a:rPr lang="en-US" sz="2000" dirty="0">
                <a:solidFill>
                  <a:srgbClr val="000000"/>
                </a:solidFill>
                <a:ea typeface="Arial"/>
              </a:rPr>
              <a:t>Management Creativity and Development</a:t>
            </a:r>
          </a:p>
          <a:p>
            <a:pPr marL="514350" indent="-514350">
              <a:spcBef>
                <a:spcPts val="0"/>
              </a:spcBef>
              <a:buFont typeface="+mj-lt"/>
              <a:buAutoNum type="romanUcPeriod"/>
            </a:pPr>
            <a:r>
              <a:rPr lang="en-US" sz="2000" dirty="0">
                <a:solidFill>
                  <a:srgbClr val="000000"/>
                </a:solidFill>
                <a:ea typeface="Arial"/>
              </a:rPr>
              <a:t>Organizational Innovation in Product or Service Quality Control</a:t>
            </a:r>
          </a:p>
          <a:p>
            <a:pPr marL="514350" indent="-514350">
              <a:spcBef>
                <a:spcPts val="0"/>
              </a:spcBef>
              <a:buFont typeface="+mj-lt"/>
              <a:buAutoNum type="romanUcPeriod"/>
            </a:pPr>
            <a:r>
              <a:rPr lang="en-US" sz="2000" dirty="0">
                <a:solidFill>
                  <a:srgbClr val="000000"/>
                </a:solidFill>
                <a:ea typeface="Arial"/>
              </a:rPr>
              <a:t>Outstanding Managerial, executive leadership that is visible and demonstrable (nationally or internationally) in a service organization, industry, government, or ASQ</a:t>
            </a:r>
          </a:p>
          <a:p>
            <a:pPr marL="514350" indent="-514350">
              <a:spcBef>
                <a:spcPts val="0"/>
              </a:spcBef>
              <a:buFont typeface="+mj-lt"/>
              <a:buAutoNum type="romanUcPeriod"/>
            </a:pPr>
            <a:r>
              <a:rPr lang="en-US" sz="2000" dirty="0">
                <a:solidFill>
                  <a:srgbClr val="000000"/>
                </a:solidFill>
                <a:ea typeface="Arial"/>
              </a:rPr>
              <a:t>Leadership</a:t>
            </a:r>
          </a:p>
          <a:p>
            <a:pPr marL="514350" indent="-514350">
              <a:spcBef>
                <a:spcPts val="0"/>
              </a:spcBef>
              <a:buFont typeface="+mj-lt"/>
              <a:buAutoNum type="romanUcPeriod"/>
            </a:pPr>
            <a:r>
              <a:rPr lang="en-US" sz="2000" dirty="0">
                <a:solidFill>
                  <a:srgbClr val="000000"/>
                </a:solidFill>
                <a:ea typeface="Arial"/>
              </a:rPr>
              <a:t>Publications</a:t>
            </a:r>
          </a:p>
          <a:p>
            <a:pPr marL="514350" indent="-514350">
              <a:spcBef>
                <a:spcPts val="0"/>
              </a:spcBef>
              <a:buFont typeface="+mj-lt"/>
              <a:buAutoNum type="romanUcPeriod"/>
            </a:pPr>
            <a:r>
              <a:rPr lang="en-US" sz="2000" dirty="0">
                <a:solidFill>
                  <a:srgbClr val="000000"/>
                </a:solidFill>
                <a:ea typeface="Arial"/>
              </a:rPr>
              <a:t>Association Management</a:t>
            </a:r>
          </a:p>
          <a:p>
            <a:pPr marL="514350" indent="-514350">
              <a:spcBef>
                <a:spcPts val="0"/>
              </a:spcBef>
              <a:buFont typeface="+mj-lt"/>
              <a:buAutoNum type="romanUcPeriod"/>
            </a:pPr>
            <a:r>
              <a:rPr lang="en-US" sz="2000" dirty="0">
                <a:solidFill>
                  <a:srgbClr val="000000"/>
                </a:solidFill>
                <a:ea typeface="Arial"/>
              </a:rPr>
              <a:t>Contributions</a:t>
            </a:r>
          </a:p>
          <a:p>
            <a:pPr marL="0" indent="0">
              <a:spcBef>
                <a:spcPts val="0"/>
              </a:spcBef>
            </a:pPr>
            <a:endParaRPr lang="en-US" sz="2000" dirty="0">
              <a:solidFill>
                <a:srgbClr val="000000"/>
              </a:solidFill>
              <a:ea typeface="Arial"/>
            </a:endParaRPr>
          </a:p>
          <a:p>
            <a:pPr marL="0" indent="0">
              <a:spcBef>
                <a:spcPts val="0"/>
              </a:spcBef>
            </a:pPr>
            <a:r>
              <a:rPr lang="en-US" sz="2000" dirty="0">
                <a:solidFill>
                  <a:srgbClr val="000000"/>
                </a:solidFill>
                <a:ea typeface="Arial"/>
              </a:rPr>
              <a:t>     Nomination packages require objective evidence and narratives, </a:t>
            </a:r>
          </a:p>
          <a:p>
            <a:pPr marL="0" indent="0">
              <a:spcBef>
                <a:spcPts val="0"/>
              </a:spcBef>
            </a:pPr>
            <a:r>
              <a:rPr lang="en-US" sz="2000" dirty="0">
                <a:solidFill>
                  <a:srgbClr val="000000"/>
                </a:solidFill>
                <a:ea typeface="Arial"/>
              </a:rPr>
              <a:t>     along with the distinction of contributions by impact and time.</a:t>
            </a:r>
          </a:p>
          <a:p>
            <a:pPr>
              <a:spcBef>
                <a:spcPts val="0"/>
              </a:spcBef>
            </a:pPr>
            <a:endParaRPr lang="en-US" sz="1800" dirty="0"/>
          </a:p>
          <a:p>
            <a:pPr>
              <a:spcBef>
                <a:spcPts val="0"/>
              </a:spcBef>
            </a:pPr>
            <a:r>
              <a:rPr lang="en-US" sz="2000" dirty="0"/>
              <a:t>    </a:t>
            </a:r>
            <a:endParaRPr lang="en-US" sz="24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191722355"/>
              </p:ext>
            </p:extLst>
          </p:nvPr>
        </p:nvGraphicFramePr>
        <p:xfrm>
          <a:off x="7452360" y="861391"/>
          <a:ext cx="1276571" cy="771525"/>
        </p:xfrm>
        <a:graphic>
          <a:graphicData uri="http://schemas.openxmlformats.org/presentationml/2006/ole">
            <mc:AlternateContent xmlns:mc="http://schemas.openxmlformats.org/markup-compatibility/2006">
              <mc:Choice xmlns:v="urn:schemas-microsoft-com:vml" Requires="v">
                <p:oleObj spid="_x0000_s1038"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7452360" y="861391"/>
                        <a:ext cx="1276571" cy="771525"/>
                      </a:xfrm>
                      <a:prstGeom prst="rect">
                        <a:avLst/>
                      </a:prstGeom>
                    </p:spPr>
                  </p:pic>
                </p:oleObj>
              </mc:Fallback>
            </mc:AlternateContent>
          </a:graphicData>
        </a:graphic>
      </p:graphicFrame>
    </p:spTree>
    <p:extLst>
      <p:ext uri="{BB962C8B-B14F-4D97-AF65-F5344CB8AC3E}">
        <p14:creationId xmlns:p14="http://schemas.microsoft.com/office/powerpoint/2010/main" val="238799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542462" cy="749808"/>
          </a:xfrm>
        </p:spPr>
        <p:txBody>
          <a:bodyPr>
            <a:normAutofit/>
          </a:bodyPr>
          <a:lstStyle/>
          <a:p>
            <a:r>
              <a:rPr lang="en-US" b="1" dirty="0"/>
              <a:t>3 – Categories for Consideration</a:t>
            </a:r>
            <a:endParaRPr lang="en-US" dirty="0"/>
          </a:p>
        </p:txBody>
      </p:sp>
      <p:sp>
        <p:nvSpPr>
          <p:cNvPr id="6" name="Text Placeholder 5"/>
          <p:cNvSpPr>
            <a:spLocks noGrp="1"/>
          </p:cNvSpPr>
          <p:nvPr>
            <p:ph type="body" sz="quarter" idx="10"/>
          </p:nvPr>
        </p:nvSpPr>
        <p:spPr>
          <a:xfrm>
            <a:off x="728346" y="883108"/>
            <a:ext cx="8415654" cy="419912"/>
          </a:xfrm>
        </p:spPr>
        <p:txBody>
          <a:bodyPr>
            <a:noAutofit/>
          </a:bodyPr>
          <a:lstStyle/>
          <a:p>
            <a:pPr>
              <a:spcBef>
                <a:spcPts val="0"/>
              </a:spcBef>
            </a:pPr>
            <a:r>
              <a:rPr lang="en-US" sz="2000" dirty="0">
                <a:solidFill>
                  <a:srgbClr val="000000"/>
                </a:solidFill>
                <a:ea typeface="Arial"/>
              </a:rPr>
              <a:t>Examples of achievement levels are provided for comparative references</a:t>
            </a:r>
          </a:p>
          <a:p>
            <a:pPr>
              <a:spcBef>
                <a:spcPts val="0"/>
              </a:spcBef>
            </a:pPr>
            <a:endParaRPr lang="en-US" sz="1800" dirty="0"/>
          </a:p>
          <a:p>
            <a:pPr>
              <a:spcBef>
                <a:spcPts val="0"/>
              </a:spcBef>
            </a:pPr>
            <a:r>
              <a:rPr lang="en-US" sz="2000" dirty="0"/>
              <a:t>    </a:t>
            </a:r>
            <a:endParaRPr lang="en-US" sz="2400" b="1" dirty="0"/>
          </a:p>
        </p:txBody>
      </p:sp>
      <p:pic>
        <p:nvPicPr>
          <p:cNvPr id="2" name="Picture 1"/>
          <p:cNvPicPr>
            <a:picLocks noChangeAspect="1"/>
          </p:cNvPicPr>
          <p:nvPr/>
        </p:nvPicPr>
        <p:blipFill>
          <a:blip r:embed="rId2"/>
          <a:stretch>
            <a:fillRect/>
          </a:stretch>
        </p:blipFill>
        <p:spPr>
          <a:xfrm>
            <a:off x="1036541" y="1303020"/>
            <a:ext cx="7200900" cy="1628775"/>
          </a:xfrm>
          <a:prstGeom prst="rect">
            <a:avLst/>
          </a:prstGeom>
        </p:spPr>
      </p:pic>
      <p:pic>
        <p:nvPicPr>
          <p:cNvPr id="3" name="Picture 2"/>
          <p:cNvPicPr>
            <a:picLocks noChangeAspect="1"/>
          </p:cNvPicPr>
          <p:nvPr/>
        </p:nvPicPr>
        <p:blipFill>
          <a:blip r:embed="rId3"/>
          <a:stretch>
            <a:fillRect/>
          </a:stretch>
        </p:blipFill>
        <p:spPr>
          <a:xfrm>
            <a:off x="1036541" y="2931795"/>
            <a:ext cx="7296150" cy="1457325"/>
          </a:xfrm>
          <a:prstGeom prst="rect">
            <a:avLst/>
          </a:prstGeom>
        </p:spPr>
      </p:pic>
      <p:pic>
        <p:nvPicPr>
          <p:cNvPr id="4" name="Picture 3"/>
          <p:cNvPicPr>
            <a:picLocks noChangeAspect="1"/>
          </p:cNvPicPr>
          <p:nvPr/>
        </p:nvPicPr>
        <p:blipFill>
          <a:blip r:embed="rId4"/>
          <a:stretch>
            <a:fillRect/>
          </a:stretch>
        </p:blipFill>
        <p:spPr>
          <a:xfrm>
            <a:off x="1036541" y="4417695"/>
            <a:ext cx="7219950" cy="1600200"/>
          </a:xfrm>
          <a:prstGeom prst="rect">
            <a:avLst/>
          </a:prstGeom>
        </p:spPr>
      </p:pic>
    </p:spTree>
    <p:extLst>
      <p:ext uri="{BB962C8B-B14F-4D97-AF65-F5344CB8AC3E}">
        <p14:creationId xmlns:p14="http://schemas.microsoft.com/office/powerpoint/2010/main" val="16652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ea typeface="Arial"/>
                <a:cs typeface="Arial"/>
              </a:rPr>
              <a:t>4 – Eligible Objective Evidence</a:t>
            </a:r>
            <a:endParaRPr lang="en-US" dirty="0"/>
          </a:p>
        </p:txBody>
      </p:sp>
      <p:sp>
        <p:nvSpPr>
          <p:cNvPr id="6" name="Text Placeholder 5"/>
          <p:cNvSpPr>
            <a:spLocks noGrp="1"/>
          </p:cNvSpPr>
          <p:nvPr>
            <p:ph type="body" sz="quarter" idx="10"/>
          </p:nvPr>
        </p:nvSpPr>
        <p:spPr>
          <a:xfrm>
            <a:off x="996694" y="864434"/>
            <a:ext cx="7948879" cy="5559396"/>
          </a:xfrm>
        </p:spPr>
        <p:txBody>
          <a:bodyPr>
            <a:noAutofit/>
          </a:bodyPr>
          <a:lstStyle/>
          <a:p>
            <a:pPr>
              <a:spcBef>
                <a:spcPts val="0"/>
              </a:spcBef>
            </a:pPr>
            <a:endParaRPr lang="en-US" sz="2400" dirty="0">
              <a:solidFill>
                <a:srgbClr val="000000"/>
              </a:solidFill>
              <a:ea typeface="Arial"/>
            </a:endParaRPr>
          </a:p>
          <a:p>
            <a:pPr>
              <a:spcBef>
                <a:spcPts val="0"/>
              </a:spcBef>
            </a:pPr>
            <a:r>
              <a:rPr lang="en-US" sz="2400" dirty="0">
                <a:solidFill>
                  <a:srgbClr val="000000"/>
                </a:solidFill>
                <a:ea typeface="Arial"/>
              </a:rPr>
              <a:t>All claims and assertions must be supported by verifiable objective evidence, accompanying the application.</a:t>
            </a:r>
          </a:p>
          <a:p>
            <a:pPr>
              <a:spcBef>
                <a:spcPts val="0"/>
              </a:spcBef>
            </a:pPr>
            <a:endParaRPr lang="en-US" sz="2400" dirty="0">
              <a:solidFill>
                <a:srgbClr val="000000"/>
              </a:solidFill>
              <a:ea typeface="Arial"/>
            </a:endParaRPr>
          </a:p>
          <a:p>
            <a:pPr>
              <a:spcBef>
                <a:spcPts val="0"/>
              </a:spcBef>
            </a:pPr>
            <a:r>
              <a:rPr lang="en-US" sz="2400" dirty="0">
                <a:solidFill>
                  <a:srgbClr val="000000"/>
                </a:solidFill>
              </a:rPr>
              <a:t>Testimonials must include contact information to validate claims and elaborate on achievements and impacts.</a:t>
            </a:r>
          </a:p>
          <a:p>
            <a:pPr>
              <a:spcBef>
                <a:spcPts val="0"/>
              </a:spcBef>
            </a:pPr>
            <a:endParaRPr lang="en-US" sz="2400" dirty="0">
              <a:solidFill>
                <a:srgbClr val="000000"/>
              </a:solidFill>
            </a:endParaRPr>
          </a:p>
          <a:p>
            <a:pPr>
              <a:spcBef>
                <a:spcPts val="0"/>
              </a:spcBef>
            </a:pPr>
            <a:r>
              <a:rPr lang="en-US" sz="2400" dirty="0">
                <a:solidFill>
                  <a:srgbClr val="000000"/>
                </a:solidFill>
              </a:rPr>
              <a:t>Portions of the body of work referenced for prior ASQ Awards (i.e. books or articles already recognized with Crosby or </a:t>
            </a:r>
            <a:r>
              <a:rPr lang="en-US" sz="2400" dirty="0" err="1">
                <a:solidFill>
                  <a:srgbClr val="000000"/>
                </a:solidFill>
              </a:rPr>
              <a:t>Shewhart</a:t>
            </a:r>
            <a:r>
              <a:rPr lang="en-US" sz="2400" dirty="0">
                <a:solidFill>
                  <a:srgbClr val="000000"/>
                </a:solidFill>
              </a:rPr>
              <a:t> Medal; or </a:t>
            </a:r>
            <a:r>
              <a:rPr lang="en-US" sz="2400" dirty="0" err="1">
                <a:solidFill>
                  <a:srgbClr val="000000"/>
                </a:solidFill>
              </a:rPr>
              <a:t>Brumbaugh</a:t>
            </a:r>
            <a:r>
              <a:rPr lang="en-US" sz="2400" dirty="0">
                <a:solidFill>
                  <a:srgbClr val="000000"/>
                </a:solidFill>
              </a:rPr>
              <a:t> or </a:t>
            </a:r>
            <a:r>
              <a:rPr lang="en-US" sz="2400" dirty="0" err="1">
                <a:solidFill>
                  <a:srgbClr val="000000"/>
                </a:solidFill>
              </a:rPr>
              <a:t>Gryna</a:t>
            </a:r>
            <a:r>
              <a:rPr lang="en-US" sz="2400" dirty="0">
                <a:solidFill>
                  <a:srgbClr val="000000"/>
                </a:solidFill>
              </a:rPr>
              <a:t> Awards) cannot be recycled for Edwards Medal.</a:t>
            </a:r>
          </a:p>
          <a:p>
            <a:pPr>
              <a:spcBef>
                <a:spcPts val="0"/>
              </a:spcBef>
            </a:pPr>
            <a:endParaRPr lang="en-US" sz="2400" dirty="0">
              <a:solidFill>
                <a:srgbClr val="000000"/>
              </a:solidFill>
            </a:endParaRPr>
          </a:p>
          <a:p>
            <a:pPr>
              <a:spcBef>
                <a:spcPts val="0"/>
              </a:spcBef>
            </a:pPr>
            <a:r>
              <a:rPr lang="en-US" sz="2400" dirty="0">
                <a:solidFill>
                  <a:srgbClr val="000000"/>
                </a:solidFill>
              </a:rPr>
              <a:t>Achievements can be credited once in the award criteria</a:t>
            </a:r>
            <a:endParaRPr lang="en-US" sz="2400" dirty="0"/>
          </a:p>
        </p:txBody>
      </p:sp>
    </p:spTree>
    <p:extLst>
      <p:ext uri="{BB962C8B-B14F-4D97-AF65-F5344CB8AC3E}">
        <p14:creationId xmlns:p14="http://schemas.microsoft.com/office/powerpoint/2010/main" val="238799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 y="320040"/>
            <a:ext cx="8778240" cy="749808"/>
          </a:xfrm>
        </p:spPr>
        <p:txBody>
          <a:bodyPr>
            <a:noAutofit/>
          </a:bodyPr>
          <a:lstStyle/>
          <a:p>
            <a:r>
              <a:rPr lang="en-US" sz="3200" b="1" dirty="0">
                <a:ea typeface="Arial"/>
                <a:cs typeface="Arial"/>
              </a:rPr>
              <a:t>5 – Screening and Selection Process</a:t>
            </a:r>
            <a:endParaRPr lang="en-US" sz="2800" dirty="0"/>
          </a:p>
        </p:txBody>
      </p:sp>
      <p:sp>
        <p:nvSpPr>
          <p:cNvPr id="6" name="Text Placeholder 5"/>
          <p:cNvSpPr>
            <a:spLocks noGrp="1"/>
          </p:cNvSpPr>
          <p:nvPr>
            <p:ph type="body" sz="quarter" idx="10"/>
          </p:nvPr>
        </p:nvSpPr>
        <p:spPr>
          <a:xfrm>
            <a:off x="996695" y="877675"/>
            <a:ext cx="7347205" cy="5980325"/>
          </a:xfrm>
        </p:spPr>
        <p:txBody>
          <a:bodyPr>
            <a:noAutofit/>
          </a:bodyPr>
          <a:lstStyle/>
          <a:p>
            <a:pPr>
              <a:spcBef>
                <a:spcPts val="0"/>
              </a:spcBef>
            </a:pPr>
            <a:r>
              <a:rPr lang="en-US" sz="3200" b="1" dirty="0">
                <a:solidFill>
                  <a:srgbClr val="000000"/>
                </a:solidFill>
                <a:ea typeface="Arial"/>
              </a:rPr>
              <a:t>Nomination Forms are due by Oct. 1. </a:t>
            </a:r>
          </a:p>
          <a:p>
            <a:pPr>
              <a:spcBef>
                <a:spcPts val="0"/>
              </a:spcBef>
            </a:pPr>
            <a:endParaRPr lang="en-US" sz="2200" b="1" dirty="0">
              <a:solidFill>
                <a:srgbClr val="000000"/>
              </a:solidFill>
            </a:endParaRPr>
          </a:p>
          <a:p>
            <a:pPr>
              <a:spcBef>
                <a:spcPts val="0"/>
              </a:spcBef>
            </a:pPr>
            <a:r>
              <a:rPr lang="en-US" sz="2200" dirty="0"/>
              <a:t>Please send completed nomination to: 	</a:t>
            </a:r>
          </a:p>
          <a:p>
            <a:pPr marL="0" indent="0">
              <a:spcBef>
                <a:spcPts val="0"/>
              </a:spcBef>
            </a:pPr>
            <a:r>
              <a:rPr lang="en-US" sz="2200" dirty="0"/>
              <a:t>ASQ</a:t>
            </a:r>
          </a:p>
          <a:p>
            <a:pPr marL="0" indent="0">
              <a:spcBef>
                <a:spcPts val="0"/>
              </a:spcBef>
            </a:pPr>
            <a:r>
              <a:rPr lang="en-US" sz="2200" dirty="0"/>
              <a:t>Awards Administrator </a:t>
            </a:r>
          </a:p>
          <a:p>
            <a:pPr marL="0" indent="0">
              <a:spcBef>
                <a:spcPts val="0"/>
              </a:spcBef>
            </a:pPr>
            <a:r>
              <a:rPr lang="en-US" sz="2200" dirty="0"/>
              <a:t>600 N. Plankinton</a:t>
            </a:r>
          </a:p>
          <a:p>
            <a:pPr marL="0" indent="0">
              <a:spcBef>
                <a:spcPts val="0"/>
              </a:spcBef>
            </a:pPr>
            <a:r>
              <a:rPr lang="en-US" sz="2200" dirty="0"/>
              <a:t>Milwaukee, WI  53201</a:t>
            </a:r>
          </a:p>
          <a:p>
            <a:pPr marL="0" indent="0">
              <a:spcBef>
                <a:spcPts val="0"/>
              </a:spcBef>
            </a:pPr>
            <a:r>
              <a:rPr lang="en-US" sz="2200" dirty="0">
                <a:hlinkClick r:id="rId2"/>
              </a:rPr>
              <a:t>tbandy@asq.org</a:t>
            </a:r>
            <a:r>
              <a:rPr lang="en-US" sz="2200" dirty="0"/>
              <a:t>  </a:t>
            </a:r>
          </a:p>
          <a:p>
            <a:pPr>
              <a:spcBef>
                <a:spcPts val="0"/>
              </a:spcBef>
            </a:pPr>
            <a:endParaRPr lang="en-US" sz="2200" dirty="0"/>
          </a:p>
          <a:p>
            <a:pPr>
              <a:spcBef>
                <a:spcPts val="0"/>
              </a:spcBef>
            </a:pPr>
            <a:r>
              <a:rPr lang="en-US" sz="2200" dirty="0"/>
              <a:t>    The ASQ Edwards Medal Committee will review all nomination forms received on time and accepted by your ASQ Awards Administrator for consideration.</a:t>
            </a:r>
          </a:p>
          <a:p>
            <a:pPr>
              <a:spcBef>
                <a:spcPts val="0"/>
              </a:spcBef>
            </a:pPr>
            <a:endParaRPr lang="en-US" sz="2200" dirty="0"/>
          </a:p>
          <a:p>
            <a:pPr>
              <a:spcBef>
                <a:spcPts val="0"/>
              </a:spcBef>
            </a:pPr>
            <a:r>
              <a:rPr lang="en-US" sz="2200" dirty="0"/>
              <a:t>     Following objective reviews, verification of claims, and validation of testimonials, the consensus choice will be forwarded to the ASQ Awards Board for nomination. </a:t>
            </a:r>
          </a:p>
        </p:txBody>
      </p:sp>
    </p:spTree>
    <p:extLst>
      <p:ext uri="{BB962C8B-B14F-4D97-AF65-F5344CB8AC3E}">
        <p14:creationId xmlns:p14="http://schemas.microsoft.com/office/powerpoint/2010/main" val="3824259471"/>
      </p:ext>
    </p:extLst>
  </p:cSld>
  <p:clrMapOvr>
    <a:masterClrMapping/>
  </p:clrMapOvr>
</p:sld>
</file>

<file path=ppt/theme/theme1.xml><?xml version="1.0" encoding="utf-8"?>
<a:theme xmlns:a="http://schemas.openxmlformats.org/drawingml/2006/main" name="Fin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 PPT template</Template>
  <TotalTime>13184</TotalTime>
  <Words>701</Words>
  <Application>Microsoft Office PowerPoint</Application>
  <PresentationFormat>On-screen Show (4:3)</PresentationFormat>
  <Paragraphs>103</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Arial (Body)</vt:lpstr>
      <vt:lpstr>Calibri</vt:lpstr>
      <vt:lpstr>Wingdings</vt:lpstr>
      <vt:lpstr>Final PPT template</vt:lpstr>
      <vt:lpstr>Document</vt:lpstr>
      <vt:lpstr>ASQ – Edwards Medal</vt:lpstr>
      <vt:lpstr>PowerPoint Presentation</vt:lpstr>
      <vt:lpstr>1 – Who does The Edwards Medal recognize?</vt:lpstr>
      <vt:lpstr>2 – What was George Edwards’ legacy?   </vt:lpstr>
      <vt:lpstr>2 – Who has the Edwards Medal recognized?  </vt:lpstr>
      <vt:lpstr>3 – Categories for Consideration</vt:lpstr>
      <vt:lpstr>3 – Categories for Consideration</vt:lpstr>
      <vt:lpstr>4 – Eligible Objective Evidence</vt:lpstr>
      <vt:lpstr>5 – Screening and Selection Process</vt:lpstr>
      <vt:lpstr>ASQ Edwards Committee –  Actions For Fellows and Member Leaders</vt:lpstr>
      <vt:lpstr>Questions? https://asq.org/about-asq/asq-awards/edwards Contact: Daniel Zrymiak  dzss@shaw.ca; (604) 575-3269 </vt:lpstr>
    </vt:vector>
  </TitlesOfParts>
  <Company>ASQ 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User</dc:creator>
  <cp:lastModifiedBy>Polley, Daniel</cp:lastModifiedBy>
  <cp:revision>48</cp:revision>
  <dcterms:created xsi:type="dcterms:W3CDTF">2016-06-22T16:23:03Z</dcterms:created>
  <dcterms:modified xsi:type="dcterms:W3CDTF">2017-08-31T12:46:22Z</dcterms:modified>
  <cp:contentStatus/>
</cp:coreProperties>
</file>